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8" r:id="rId4"/>
    <p:sldMasterId id="2147483769" r:id="rId5"/>
    <p:sldMasterId id="214748377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Figtree"/>
      <p:regular r:id="rId35"/>
      <p:bold r:id="rId36"/>
      <p:italic r:id="rId37"/>
      <p:boldItalic r:id="rId38"/>
    </p:embeddedFont>
    <p:embeddedFont>
      <p:font typeface="Figtree ExtraBold"/>
      <p:bold r:id="rId39"/>
      <p:boldItalic r:id="rId40"/>
    </p:embeddedFont>
    <p:embeddedFont>
      <p:font typeface="Newsreader"/>
      <p:regular r:id="rId41"/>
      <p:bold r:id="rId42"/>
      <p:italic r:id="rId43"/>
      <p:boldItalic r:id="rId44"/>
    </p:embeddedFont>
    <p:embeddedFont>
      <p:font typeface="Figtree SemiBold"/>
      <p:regular r:id="rId45"/>
      <p:bold r:id="rId46"/>
      <p:italic r:id="rId47"/>
      <p:boldItalic r:id="rId48"/>
    </p:embeddedFont>
    <p:embeddedFont>
      <p:font typeface="DM Sans Light"/>
      <p:regular r:id="rId49"/>
      <p:bold r:id="rId50"/>
      <p:italic r:id="rId51"/>
      <p:boldItalic r:id="rId52"/>
    </p:embeddedFont>
    <p:embeddedFont>
      <p:font typeface="DM Sans SemiBold"/>
      <p:regular r:id="rId53"/>
      <p:bold r:id="rId54"/>
      <p:italic r:id="rId55"/>
      <p:boldItalic r:id="rId56"/>
    </p:embeddedFont>
    <p:embeddedFont>
      <p:font typeface="DM Sans"/>
      <p:regular r:id="rId57"/>
      <p:bold r:id="rId58"/>
      <p:italic r:id="rId59"/>
      <p:boldItalic r:id="rId60"/>
    </p:embeddedFont>
    <p:embeddedFont>
      <p:font typeface="Newsreader SemiBold"/>
      <p:regular r:id="rId61"/>
      <p:bold r:id="rId62"/>
      <p:italic r:id="rId63"/>
      <p:boldItalic r:id="rId64"/>
    </p:embeddedFont>
    <p:embeddedFont>
      <p:font typeface="Calistoga"/>
      <p:regular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gtreeExtraBold-boldItalic.fntdata"/><Relationship Id="rId42" Type="http://schemas.openxmlformats.org/officeDocument/2006/relationships/font" Target="fonts/Newsreader-bold.fntdata"/><Relationship Id="rId41" Type="http://schemas.openxmlformats.org/officeDocument/2006/relationships/font" Target="fonts/Newsreader-regular.fntdata"/><Relationship Id="rId44" Type="http://schemas.openxmlformats.org/officeDocument/2006/relationships/font" Target="fonts/Newsreader-boldItalic.fntdata"/><Relationship Id="rId43" Type="http://schemas.openxmlformats.org/officeDocument/2006/relationships/font" Target="fonts/Newsreader-italic.fntdata"/><Relationship Id="rId46" Type="http://schemas.openxmlformats.org/officeDocument/2006/relationships/font" Target="fonts/FigtreeSemiBold-bold.fntdata"/><Relationship Id="rId45" Type="http://schemas.openxmlformats.org/officeDocument/2006/relationships/font" Target="fonts/FigtreeSemiBold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FigtreeSemiBold-boldItalic.fntdata"/><Relationship Id="rId47" Type="http://schemas.openxmlformats.org/officeDocument/2006/relationships/font" Target="fonts/FigtreeSemiBold-italic.fntdata"/><Relationship Id="rId49" Type="http://schemas.openxmlformats.org/officeDocument/2006/relationships/font" Target="fonts/DMSansLight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Figtree-regular.fntdata"/><Relationship Id="rId34" Type="http://schemas.openxmlformats.org/officeDocument/2006/relationships/slide" Target="slides/slide27.xml"/><Relationship Id="rId37" Type="http://schemas.openxmlformats.org/officeDocument/2006/relationships/font" Target="fonts/Figtree-italic.fntdata"/><Relationship Id="rId36" Type="http://schemas.openxmlformats.org/officeDocument/2006/relationships/font" Target="fonts/Figtree-bold.fntdata"/><Relationship Id="rId39" Type="http://schemas.openxmlformats.org/officeDocument/2006/relationships/font" Target="fonts/FigtreeExtraBold-bold.fntdata"/><Relationship Id="rId38" Type="http://schemas.openxmlformats.org/officeDocument/2006/relationships/font" Target="fonts/Figtree-boldItalic.fntdata"/><Relationship Id="rId62" Type="http://schemas.openxmlformats.org/officeDocument/2006/relationships/font" Target="fonts/NewsreaderSemiBold-bold.fntdata"/><Relationship Id="rId61" Type="http://schemas.openxmlformats.org/officeDocument/2006/relationships/font" Target="fonts/NewsreaderSemiBold-regular.fntdata"/><Relationship Id="rId20" Type="http://schemas.openxmlformats.org/officeDocument/2006/relationships/slide" Target="slides/slide13.xml"/><Relationship Id="rId64" Type="http://schemas.openxmlformats.org/officeDocument/2006/relationships/font" Target="fonts/NewsreaderSemiBold-boldItalic.fntdata"/><Relationship Id="rId63" Type="http://schemas.openxmlformats.org/officeDocument/2006/relationships/font" Target="fonts/NewsreaderSemiBold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65" Type="http://schemas.openxmlformats.org/officeDocument/2006/relationships/font" Target="fonts/Calistoga-regular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DMSans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DMSansLight-italic.fntdata"/><Relationship Id="rId50" Type="http://schemas.openxmlformats.org/officeDocument/2006/relationships/font" Target="fonts/DMSansLight-bold.fntdata"/><Relationship Id="rId53" Type="http://schemas.openxmlformats.org/officeDocument/2006/relationships/font" Target="fonts/DMSansSemiBold-regular.fntdata"/><Relationship Id="rId52" Type="http://schemas.openxmlformats.org/officeDocument/2006/relationships/font" Target="fonts/DMSansLight-boldItalic.fntdata"/><Relationship Id="rId11" Type="http://schemas.openxmlformats.org/officeDocument/2006/relationships/slide" Target="slides/slide4.xml"/><Relationship Id="rId55" Type="http://schemas.openxmlformats.org/officeDocument/2006/relationships/font" Target="fonts/DMSansSemiBold-italic.fntdata"/><Relationship Id="rId10" Type="http://schemas.openxmlformats.org/officeDocument/2006/relationships/slide" Target="slides/slide3.xml"/><Relationship Id="rId54" Type="http://schemas.openxmlformats.org/officeDocument/2006/relationships/font" Target="fonts/DMSansSemiBold-bold.fntdata"/><Relationship Id="rId13" Type="http://schemas.openxmlformats.org/officeDocument/2006/relationships/slide" Target="slides/slide6.xml"/><Relationship Id="rId57" Type="http://schemas.openxmlformats.org/officeDocument/2006/relationships/font" Target="fonts/DMSans-regular.fntdata"/><Relationship Id="rId12" Type="http://schemas.openxmlformats.org/officeDocument/2006/relationships/slide" Target="slides/slide5.xml"/><Relationship Id="rId56" Type="http://schemas.openxmlformats.org/officeDocument/2006/relationships/font" Target="fonts/DMSansSemiBold-boldItalic.fntdata"/><Relationship Id="rId15" Type="http://schemas.openxmlformats.org/officeDocument/2006/relationships/slide" Target="slides/slide8.xml"/><Relationship Id="rId59" Type="http://schemas.openxmlformats.org/officeDocument/2006/relationships/font" Target="fonts/DMSans-italic.fntdata"/><Relationship Id="rId14" Type="http://schemas.openxmlformats.org/officeDocument/2006/relationships/slide" Target="slides/slide7.xml"/><Relationship Id="rId58" Type="http://schemas.openxmlformats.org/officeDocument/2006/relationships/font" Target="fonts/DMSans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3653697dd67_0_1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3653697dd67_0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37bf224df5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37bf224df5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653697dd6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3653697dd6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71300"/>
              </a:buClr>
              <a:buSzPts val="1200"/>
              <a:buFont typeface="Figtree"/>
              <a:buChar char="★"/>
            </a:pPr>
            <a:r>
              <a:rPr b="1" lang="en" sz="1200">
                <a:solidFill>
                  <a:srgbClr val="771300"/>
                </a:solidFill>
                <a:latin typeface="Figtree"/>
                <a:ea typeface="Figtree"/>
                <a:cs typeface="Figtree"/>
                <a:sym typeface="Figtree"/>
              </a:rPr>
              <a:t>Not only assigned, but current</a:t>
            </a:r>
            <a:endParaRPr sz="3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653697dd67_0_3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3653697dd67_0_3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71300"/>
              </a:buClr>
              <a:buSzPts val="1200"/>
              <a:buFont typeface="Figtree"/>
              <a:buChar char="★"/>
            </a:pPr>
            <a:r>
              <a:rPr b="1" lang="en" sz="1200">
                <a:solidFill>
                  <a:srgbClr val="771300"/>
                </a:solidFill>
                <a:latin typeface="Figtree"/>
                <a:ea typeface="Figtree"/>
                <a:cs typeface="Figtree"/>
                <a:sym typeface="Figtree"/>
              </a:rPr>
              <a:t>Not only assigned, but current</a:t>
            </a:r>
            <a:endParaRPr sz="3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3653697dd67_0_3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3653697dd67_0_3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71300"/>
              </a:buClr>
              <a:buSzPts val="1200"/>
              <a:buFont typeface="Figtree"/>
              <a:buChar char="★"/>
            </a:pPr>
            <a:r>
              <a:rPr b="1" lang="en" sz="1200">
                <a:solidFill>
                  <a:srgbClr val="771300"/>
                </a:solidFill>
                <a:latin typeface="Figtree"/>
                <a:ea typeface="Figtree"/>
                <a:cs typeface="Figtree"/>
                <a:sym typeface="Figtree"/>
              </a:rPr>
              <a:t>Not only assigned, but current</a:t>
            </a:r>
            <a:endParaRPr sz="3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3653697dd6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3653697dd6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71300"/>
              </a:buClr>
              <a:buSzPts val="1200"/>
              <a:buFont typeface="Figtree"/>
              <a:buChar char="★"/>
            </a:pPr>
            <a:r>
              <a:rPr b="1" lang="en" sz="1200">
                <a:solidFill>
                  <a:srgbClr val="771300"/>
                </a:solidFill>
                <a:latin typeface="Figtree"/>
                <a:ea typeface="Figtree"/>
                <a:cs typeface="Figtree"/>
                <a:sym typeface="Figtree"/>
              </a:rPr>
              <a:t>Not only assigned, but current</a:t>
            </a:r>
            <a:endParaRPr sz="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3653697dd67_0_3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3653697dd67_0_3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71300"/>
              </a:buClr>
              <a:buSzPts val="1200"/>
              <a:buFont typeface="Figtree"/>
              <a:buChar char="★"/>
            </a:pPr>
            <a:r>
              <a:rPr b="1" lang="en" sz="1200">
                <a:solidFill>
                  <a:srgbClr val="771300"/>
                </a:solidFill>
                <a:latin typeface="Figtree"/>
                <a:ea typeface="Figtree"/>
                <a:cs typeface="Figtree"/>
                <a:sym typeface="Figtree"/>
              </a:rPr>
              <a:t>Not only assigned, but current</a:t>
            </a:r>
            <a:endParaRPr sz="3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3653697dd67_0_3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3653697dd67_0_3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71300"/>
              </a:buClr>
              <a:buSzPts val="1200"/>
              <a:buFont typeface="Figtree"/>
              <a:buChar char="★"/>
            </a:pPr>
            <a:r>
              <a:rPr b="1" lang="en" sz="1200">
                <a:solidFill>
                  <a:srgbClr val="771300"/>
                </a:solidFill>
                <a:latin typeface="Figtree"/>
                <a:ea typeface="Figtree"/>
                <a:cs typeface="Figtree"/>
                <a:sym typeface="Figtree"/>
              </a:rPr>
              <a:t>Not only assigned, but current</a:t>
            </a:r>
            <a:endParaRPr sz="3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3653697dd67_0_3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3653697dd67_0_3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71300"/>
              </a:buClr>
              <a:buSzPts val="1200"/>
              <a:buFont typeface="Figtree"/>
              <a:buChar char="★"/>
            </a:pPr>
            <a:r>
              <a:rPr b="1" lang="en" sz="1200">
                <a:solidFill>
                  <a:srgbClr val="771300"/>
                </a:solidFill>
                <a:latin typeface="Figtree"/>
                <a:ea typeface="Figtree"/>
                <a:cs typeface="Figtree"/>
                <a:sym typeface="Figtree"/>
              </a:rPr>
              <a:t>Not only assigned, but current</a:t>
            </a:r>
            <a:endParaRPr sz="3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37bf224df5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37bf224df5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37bf224df59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37bf224df5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71300"/>
              </a:buClr>
              <a:buSzPts val="1200"/>
              <a:buFont typeface="Figtree"/>
              <a:buChar char="★"/>
            </a:pPr>
            <a:r>
              <a:rPr b="1" lang="en" sz="1200">
                <a:solidFill>
                  <a:srgbClr val="771300"/>
                </a:solidFill>
                <a:latin typeface="Figtree"/>
                <a:ea typeface="Figtree"/>
                <a:cs typeface="Figtree"/>
                <a:sym typeface="Figtree"/>
              </a:rPr>
              <a:t>Not only assigned, but current</a:t>
            </a:r>
            <a:endParaRPr sz="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3651db0e8c6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3651db0e8c6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37bf224df59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37bf224df59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71300"/>
              </a:buClr>
              <a:buSzPts val="1200"/>
              <a:buFont typeface="Figtree"/>
              <a:buChar char="★"/>
            </a:pPr>
            <a:r>
              <a:rPr b="1" lang="en" sz="1200">
                <a:solidFill>
                  <a:srgbClr val="771300"/>
                </a:solidFill>
                <a:latin typeface="Figtree"/>
                <a:ea typeface="Figtree"/>
                <a:cs typeface="Figtree"/>
                <a:sym typeface="Figtree"/>
              </a:rPr>
              <a:t>Not only assigned, but current</a:t>
            </a:r>
            <a:endParaRPr sz="3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37bf224df59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37bf224df59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71300"/>
              </a:buClr>
              <a:buSzPts val="1200"/>
              <a:buFont typeface="Figtree"/>
              <a:buChar char="★"/>
            </a:pPr>
            <a:r>
              <a:rPr b="1" lang="en" sz="1200">
                <a:solidFill>
                  <a:srgbClr val="771300"/>
                </a:solidFill>
                <a:latin typeface="Figtree"/>
                <a:ea typeface="Figtree"/>
                <a:cs typeface="Figtree"/>
                <a:sym typeface="Figtree"/>
              </a:rPr>
              <a:t>Not only assigned, but current</a:t>
            </a:r>
            <a:endParaRPr sz="3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37bf224df59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37bf224df59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71300"/>
              </a:buClr>
              <a:buSzPts val="1200"/>
              <a:buFont typeface="Figtree"/>
              <a:buChar char="★"/>
            </a:pPr>
            <a:r>
              <a:rPr b="1" lang="en" sz="1200">
                <a:solidFill>
                  <a:srgbClr val="771300"/>
                </a:solidFill>
                <a:latin typeface="Figtree"/>
                <a:ea typeface="Figtree"/>
                <a:cs typeface="Figtree"/>
                <a:sym typeface="Figtree"/>
              </a:rPr>
              <a:t>Not only assigned, but current</a:t>
            </a:r>
            <a:endParaRPr sz="3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37bf224df59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37bf224df59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71300"/>
              </a:buClr>
              <a:buSzPts val="1200"/>
              <a:buFont typeface="Figtree"/>
              <a:buChar char="★"/>
            </a:pPr>
            <a:r>
              <a:rPr b="1" lang="en" sz="1200">
                <a:solidFill>
                  <a:srgbClr val="771300"/>
                </a:solidFill>
                <a:latin typeface="Figtree"/>
                <a:ea typeface="Figtree"/>
                <a:cs typeface="Figtree"/>
                <a:sym typeface="Figtree"/>
              </a:rPr>
              <a:t>Not only assigned, but current</a:t>
            </a:r>
            <a:endParaRPr sz="3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37bf224df59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37bf224df59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71300"/>
              </a:buClr>
              <a:buSzPts val="1200"/>
              <a:buFont typeface="Figtree"/>
              <a:buChar char="★"/>
            </a:pPr>
            <a:r>
              <a:rPr b="1" lang="en" sz="1200">
                <a:solidFill>
                  <a:srgbClr val="771300"/>
                </a:solidFill>
                <a:latin typeface="Figtree"/>
                <a:ea typeface="Figtree"/>
                <a:cs typeface="Figtree"/>
                <a:sym typeface="Figtree"/>
              </a:rPr>
              <a:t>Not only assigned, but current</a:t>
            </a:r>
            <a:endParaRPr sz="3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37bf224df59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37bf224df59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71300"/>
              </a:buClr>
              <a:buSzPts val="1200"/>
              <a:buFont typeface="Figtree"/>
              <a:buChar char="★"/>
            </a:pPr>
            <a:r>
              <a:rPr b="1" lang="en" sz="1200">
                <a:solidFill>
                  <a:srgbClr val="771300"/>
                </a:solidFill>
                <a:latin typeface="Figtree"/>
                <a:ea typeface="Figtree"/>
                <a:cs typeface="Figtree"/>
                <a:sym typeface="Figtree"/>
              </a:rPr>
              <a:t>Not only assigned, but current</a:t>
            </a:r>
            <a:endParaRPr sz="3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37be83e1e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37be83e1e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71300"/>
              </a:buClr>
              <a:buSzPts val="1200"/>
              <a:buFont typeface="Figtree"/>
              <a:buChar char="★"/>
            </a:pPr>
            <a:r>
              <a:rPr b="1" lang="en" sz="1200">
                <a:solidFill>
                  <a:srgbClr val="771300"/>
                </a:solidFill>
                <a:latin typeface="Figtree"/>
                <a:ea typeface="Figtree"/>
                <a:cs typeface="Figtree"/>
                <a:sym typeface="Figtree"/>
              </a:rPr>
              <a:t>Not only assigned, but current</a:t>
            </a:r>
            <a:endParaRPr sz="3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37bf224df59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37bf224df59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3651db0e8c6_0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3651db0e8c6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36523e8079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36523e8079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3651db0e8c6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3651db0e8c6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3653697dd6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3653697dd6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71300"/>
              </a:buClr>
              <a:buSzPts val="1200"/>
              <a:buFont typeface="Figtree"/>
              <a:buChar char="★"/>
            </a:pPr>
            <a:r>
              <a:rPr b="1" lang="en" sz="1200">
                <a:solidFill>
                  <a:srgbClr val="771300"/>
                </a:solidFill>
                <a:latin typeface="Figtree"/>
                <a:ea typeface="Figtree"/>
                <a:cs typeface="Figtree"/>
                <a:sym typeface="Figtree"/>
              </a:rPr>
              <a:t>Not only assigned, but current</a:t>
            </a:r>
            <a:endParaRPr sz="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36523e8079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36523e8079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71300"/>
              </a:buClr>
              <a:buSzPts val="1200"/>
              <a:buFont typeface="Figtree"/>
              <a:buChar char="★"/>
            </a:pPr>
            <a:r>
              <a:rPr b="1" lang="en" sz="1200">
                <a:solidFill>
                  <a:srgbClr val="771300"/>
                </a:solidFill>
                <a:latin typeface="Figtree"/>
                <a:ea typeface="Figtree"/>
                <a:cs typeface="Figtree"/>
                <a:sym typeface="Figtree"/>
              </a:rPr>
              <a:t>Not only assigned, but current</a:t>
            </a:r>
            <a:endParaRPr sz="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3653697dd67_0_2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3653697dd67_0_2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71300"/>
              </a:buClr>
              <a:buSzPts val="1200"/>
              <a:buFont typeface="Figtree"/>
              <a:buChar char="★"/>
            </a:pPr>
            <a:r>
              <a:rPr b="1" lang="en" sz="1200">
                <a:solidFill>
                  <a:srgbClr val="771300"/>
                </a:solidFill>
                <a:latin typeface="Figtree"/>
                <a:ea typeface="Figtree"/>
                <a:cs typeface="Figtree"/>
                <a:sym typeface="Figtree"/>
              </a:rPr>
              <a:t>Not only assigned, but current</a:t>
            </a:r>
            <a:endParaRPr sz="3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3653697dd6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3653697dd6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0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70" name="Google Shape;1170;p10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0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5" name="Google Shape;1175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8" name="Google Shape;1178;p10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79" name="Google Shape;1179;p10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0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4" name="Google Shape;1184;p10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0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89" name="Google Shape;1189;p1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0" name="Google Shape;1190;p1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5" name="Google Shape;1195;p1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2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" name="Google Shape;50;p12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" name="Google Shape;51;p12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" name="Google Shape;52;p12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" name="Google Shape;53;p12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2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1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9" name="Google Shape;1199;p11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00" name="Google Shape;1200;p11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01" name="Google Shape;1201;p11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02" name="Google Shape;1202;p11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03" name="Google Shape;1203;p11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04" name="Google Shape;1204;p11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7" name="Google Shape;1207;p11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08" name="Google Shape;1208;p11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11" name="Google Shape;1211;p11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12" name="Google Shape;1212;p11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13" name="Google Shape;1213;p11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14" name="Google Shape;1214;p11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1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17" name="Google Shape;1217;p11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18" name="Google Shape;1218;p11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19" name="Google Shape;1219;p117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20" name="Google Shape;1220;p117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21" name="Google Shape;1221;p117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22" name="Google Shape;1222;p117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1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25" name="Google Shape;1225;p11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26" name="Google Shape;1226;p11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27" name="Google Shape;1227;p11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28" name="Google Shape;1228;p11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9" name="Google Shape;1229;p11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0" name="Google Shape;1230;p11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1" name="Google Shape;1231;p11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2" name="Google Shape;1232;p11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5" name="Google Shape;1235;p11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2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38" name="Google Shape;1238;p12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239" name="Google Shape;1239;p12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240" name="Google Shape;1240;p12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41" name="Google Shape;1241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2" name="Google Shape;1242;p12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3" name="Google Shape;1243;p12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2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46" name="Google Shape;1246;p12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7" name="Google Shape;1247;p12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8" name="Google Shape;1248;p12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49" name="Google Shape;1249;p12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0" name="Google Shape;1250;p12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51" name="Google Shape;1251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2" name="Google Shape;1252;p12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3" name="Google Shape;1253;p12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4" name="Google Shape;1254;p12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2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8" name="Google Shape;58;p13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2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9" name="Google Shape;1259;p12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0" name="Google Shape;1260;p12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1" name="Google Shape;1261;p12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2" name="Google Shape;1262;p12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3" name="Google Shape;1263;p12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4" name="Google Shape;1264;p12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5" name="Google Shape;1265;p12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6" name="Google Shape;1266;p12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7" name="Google Shape;1267;p12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" name="Google Shape;66;p14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" name="Google Shape;73;p15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" name="Google Shape;74;p15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" name="Google Shape;75;p15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3" name="Google Shape;83;p16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" name="Google Shape;84;p16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6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" name="Google Shape;86;p16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7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8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8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8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" name="Google Shape;99;p18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19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9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9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19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9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19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1" name="Google Shape;111;p19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1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1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1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1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1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1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" name="Google Shape;124;p21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1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1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2"/>
          <p:cNvGrpSpPr/>
          <p:nvPr/>
        </p:nvGrpSpPr>
        <p:grpSpPr>
          <a:xfrm>
            <a:off x="81" y="-57"/>
            <a:ext cx="9144360" cy="5143800"/>
            <a:chOff x="81" y="-57"/>
            <a:chExt cx="9144360" cy="5143800"/>
          </a:xfrm>
        </p:grpSpPr>
        <p:sp>
          <p:nvSpPr>
            <p:cNvPr id="129" name="Google Shape;129;p22"/>
            <p:cNvSpPr/>
            <p:nvPr/>
          </p:nvSpPr>
          <p:spPr>
            <a:xfrm rot="-5400000">
              <a:off x="-735519" y="735543"/>
              <a:ext cx="5143800" cy="3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30" name="Google Shape;130;p22"/>
            <p:cNvSpPr/>
            <p:nvPr/>
          </p:nvSpPr>
          <p:spPr>
            <a:xfrm rot="-5400000">
              <a:off x="2000361" y="735543"/>
              <a:ext cx="5143800" cy="3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31" name="Google Shape;131;p22"/>
            <p:cNvSpPr/>
            <p:nvPr/>
          </p:nvSpPr>
          <p:spPr>
            <a:xfrm rot="-5400000">
              <a:off x="4736241" y="735543"/>
              <a:ext cx="5143800" cy="3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132" name="Google Shape;132;p22"/>
          <p:cNvSpPr txBox="1"/>
          <p:nvPr>
            <p:ph type="ctrTitle"/>
          </p:nvPr>
        </p:nvSpPr>
        <p:spPr>
          <a:xfrm>
            <a:off x="429300" y="1681700"/>
            <a:ext cx="8285400" cy="13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429300" y="3116325"/>
            <a:ext cx="82854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body" type="secHead">
  <p:cSld name="SECTION_HEADER">
    <p:bg>
      <p:bgPr>
        <a:solidFill>
          <a:schemeClr val="lt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3"/>
          <p:cNvGrpSpPr/>
          <p:nvPr/>
        </p:nvGrpSpPr>
        <p:grpSpPr>
          <a:xfrm>
            <a:off x="1500" y="656450"/>
            <a:ext cx="9144473" cy="4268250"/>
            <a:chOff x="1500" y="656450"/>
            <a:chExt cx="9144473" cy="4268250"/>
          </a:xfrm>
        </p:grpSpPr>
        <p:sp>
          <p:nvSpPr>
            <p:cNvPr id="136" name="Google Shape;136;p23"/>
            <p:cNvSpPr/>
            <p:nvPr/>
          </p:nvSpPr>
          <p:spPr>
            <a:xfrm rot="-5400000">
              <a:off x="3342986" y="195800"/>
              <a:ext cx="2461500" cy="3382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37" name="Google Shape;137;p23"/>
            <p:cNvSpPr/>
            <p:nvPr/>
          </p:nvSpPr>
          <p:spPr>
            <a:xfrm rot="-5400000">
              <a:off x="462150" y="195800"/>
              <a:ext cx="2461500" cy="3382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2401856" y="1764425"/>
              <a:ext cx="1463100" cy="2052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39" name="Google Shape;139;p23"/>
            <p:cNvSpPr/>
            <p:nvPr/>
          </p:nvSpPr>
          <p:spPr>
            <a:xfrm rot="-5400000">
              <a:off x="6223823" y="195800"/>
              <a:ext cx="2461500" cy="3382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40" name="Google Shape;140;p23"/>
            <p:cNvSpPr/>
            <p:nvPr/>
          </p:nvSpPr>
          <p:spPr>
            <a:xfrm rot="-5400000">
              <a:off x="3342986" y="2002550"/>
              <a:ext cx="2461500" cy="3382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41" name="Google Shape;141;p23"/>
            <p:cNvSpPr/>
            <p:nvPr/>
          </p:nvSpPr>
          <p:spPr>
            <a:xfrm rot="-5400000">
              <a:off x="462150" y="2002550"/>
              <a:ext cx="2461500" cy="3382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42" name="Google Shape;142;p23"/>
            <p:cNvSpPr/>
            <p:nvPr/>
          </p:nvSpPr>
          <p:spPr>
            <a:xfrm rot="-5400000">
              <a:off x="6223823" y="2002550"/>
              <a:ext cx="2461500" cy="3382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5282615" y="1764425"/>
              <a:ext cx="1463100" cy="2052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</p:grp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932400" y="2949400"/>
            <a:ext cx="72792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type="title"/>
          </p:nvPr>
        </p:nvSpPr>
        <p:spPr>
          <a:xfrm>
            <a:off x="932400" y="1881350"/>
            <a:ext cx="72792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9pPr>
          </a:lstStyle>
          <a:p/>
        </p:txBody>
      </p:sp>
      <p:sp>
        <p:nvSpPr>
          <p:cNvPr id="146" name="Google Shape;146;p23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" name="Google Shape;148;p23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3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151" name="Google Shape;151;p23"/>
          <p:cNvSpPr txBox="1"/>
          <p:nvPr>
            <p:ph idx="2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3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SECTION_HEADER_1">
    <p:bg>
      <p:bgPr>
        <a:solidFill>
          <a:schemeClr val="l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932400" y="2949400"/>
            <a:ext cx="72792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type="title"/>
          </p:nvPr>
        </p:nvSpPr>
        <p:spPr>
          <a:xfrm>
            <a:off x="932400" y="1881350"/>
            <a:ext cx="72792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9pPr>
          </a:lstStyle>
          <a:p/>
        </p:txBody>
      </p:sp>
      <p:sp>
        <p:nvSpPr>
          <p:cNvPr id="156" name="Google Shape;156;p24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" name="Google Shape;158;p24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4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161" name="Google Shape;161;p24"/>
          <p:cNvSpPr txBox="1"/>
          <p:nvPr>
            <p:ph idx="2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3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" type="tx">
  <p:cSld name="TITLE_AND_BODY">
    <p:bg>
      <p:bgPr>
        <a:solidFill>
          <a:schemeClr val="accen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/>
          <p:nvPr/>
        </p:nvSpPr>
        <p:spPr>
          <a:xfrm>
            <a:off x="0" y="635100"/>
            <a:ext cx="4572000" cy="4289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>
            <p:ph idx="2" type="pic"/>
          </p:nvPr>
        </p:nvSpPr>
        <p:spPr>
          <a:xfrm>
            <a:off x="4572000" y="635100"/>
            <a:ext cx="4572000" cy="4289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66" name="Google Shape;166;p25"/>
          <p:cNvSpPr txBox="1"/>
          <p:nvPr>
            <p:ph type="title"/>
          </p:nvPr>
        </p:nvSpPr>
        <p:spPr>
          <a:xfrm>
            <a:off x="639300" y="1960688"/>
            <a:ext cx="3293400" cy="52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9pPr>
          </a:lstStyle>
          <a:p/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639300" y="2675513"/>
            <a:ext cx="3293400" cy="8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9pPr>
          </a:lstStyle>
          <a:p/>
        </p:txBody>
      </p:sp>
      <p:sp>
        <p:nvSpPr>
          <p:cNvPr id="168" name="Google Shape;168;p25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" name="Google Shape;170;p25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5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173" name="Google Shape;173;p25"/>
          <p:cNvSpPr txBox="1"/>
          <p:nvPr>
            <p:ph idx="3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4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points 1" type="twoColTx">
  <p:cSld name="TITLE_AND_TWO_COLUMNS">
    <p:bg>
      <p:bgPr>
        <a:solidFill>
          <a:schemeClr val="accent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6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6"/>
          <p:cNvSpPr txBox="1"/>
          <p:nvPr>
            <p:ph type="title"/>
          </p:nvPr>
        </p:nvSpPr>
        <p:spPr>
          <a:xfrm>
            <a:off x="437250" y="768288"/>
            <a:ext cx="82695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9pPr>
          </a:lstStyle>
          <a:p/>
        </p:txBody>
      </p:sp>
      <p:grpSp>
        <p:nvGrpSpPr>
          <p:cNvPr id="180" name="Google Shape;180;p26"/>
          <p:cNvGrpSpPr/>
          <p:nvPr/>
        </p:nvGrpSpPr>
        <p:grpSpPr>
          <a:xfrm>
            <a:off x="1275" y="1477575"/>
            <a:ext cx="9142725" cy="3447039"/>
            <a:chOff x="1275" y="1477575"/>
            <a:chExt cx="9142725" cy="3447039"/>
          </a:xfrm>
        </p:grpSpPr>
        <p:sp>
          <p:nvSpPr>
            <p:cNvPr id="181" name="Google Shape;181;p26"/>
            <p:cNvSpPr/>
            <p:nvPr/>
          </p:nvSpPr>
          <p:spPr>
            <a:xfrm rot="5400000">
              <a:off x="644025" y="834825"/>
              <a:ext cx="1762500" cy="3048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 rot="5400000">
              <a:off x="3690750" y="834825"/>
              <a:ext cx="1762500" cy="3048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 rot="5400000">
              <a:off x="6738750" y="834825"/>
              <a:ext cx="1762500" cy="3048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 rot="5400000">
              <a:off x="644025" y="2519364"/>
              <a:ext cx="1762500" cy="3048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 rot="5400000">
              <a:off x="3691388" y="2519364"/>
              <a:ext cx="1762500" cy="3048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 rot="5400000">
              <a:off x="6738750" y="2519364"/>
              <a:ext cx="1762500" cy="3048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187" name="Google Shape;187;p26"/>
          <p:cNvSpPr txBox="1"/>
          <p:nvPr>
            <p:ph idx="2" type="title"/>
          </p:nvPr>
        </p:nvSpPr>
        <p:spPr>
          <a:xfrm>
            <a:off x="3409838" y="185710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3409838" y="2183125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3" type="title"/>
          </p:nvPr>
        </p:nvSpPr>
        <p:spPr>
          <a:xfrm>
            <a:off x="362475" y="185710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190" name="Google Shape;190;p26"/>
          <p:cNvSpPr txBox="1"/>
          <p:nvPr>
            <p:ph idx="4" type="body"/>
          </p:nvPr>
        </p:nvSpPr>
        <p:spPr>
          <a:xfrm>
            <a:off x="362475" y="2183125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91" name="Google Shape;191;p26"/>
          <p:cNvSpPr txBox="1"/>
          <p:nvPr>
            <p:ph idx="5" type="title"/>
          </p:nvPr>
        </p:nvSpPr>
        <p:spPr>
          <a:xfrm>
            <a:off x="6457200" y="185710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192" name="Google Shape;192;p26"/>
          <p:cNvSpPr txBox="1"/>
          <p:nvPr>
            <p:ph idx="6" type="body"/>
          </p:nvPr>
        </p:nvSpPr>
        <p:spPr>
          <a:xfrm>
            <a:off x="6457200" y="2183125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7" type="title"/>
          </p:nvPr>
        </p:nvSpPr>
        <p:spPr>
          <a:xfrm>
            <a:off x="362475" y="354165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194" name="Google Shape;194;p26"/>
          <p:cNvSpPr txBox="1"/>
          <p:nvPr>
            <p:ph idx="8" type="body"/>
          </p:nvPr>
        </p:nvSpPr>
        <p:spPr>
          <a:xfrm>
            <a:off x="362475" y="3867675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95" name="Google Shape;195;p26"/>
          <p:cNvSpPr txBox="1"/>
          <p:nvPr>
            <p:ph idx="9" type="title"/>
          </p:nvPr>
        </p:nvSpPr>
        <p:spPr>
          <a:xfrm>
            <a:off x="3409200" y="354165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196" name="Google Shape;196;p26"/>
          <p:cNvSpPr txBox="1"/>
          <p:nvPr>
            <p:ph idx="13" type="body"/>
          </p:nvPr>
        </p:nvSpPr>
        <p:spPr>
          <a:xfrm>
            <a:off x="3409200" y="3867675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97" name="Google Shape;197;p26"/>
          <p:cNvSpPr txBox="1"/>
          <p:nvPr>
            <p:ph idx="14" type="title"/>
          </p:nvPr>
        </p:nvSpPr>
        <p:spPr>
          <a:xfrm>
            <a:off x="6381150" y="354165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198" name="Google Shape;198;p26"/>
          <p:cNvSpPr txBox="1"/>
          <p:nvPr>
            <p:ph idx="15" type="body"/>
          </p:nvPr>
        </p:nvSpPr>
        <p:spPr>
          <a:xfrm>
            <a:off x="6381150" y="3867675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199" name="Google Shape;199;p26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00" name="Google Shape;200;p26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01" name="Google Shape;201;p26"/>
          <p:cNvSpPr txBox="1"/>
          <p:nvPr>
            <p:ph idx="16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02" name="Google Shape;202;p26"/>
          <p:cNvSpPr txBox="1"/>
          <p:nvPr>
            <p:ph idx="17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wo column 1" type="titleOnly">
  <p:cSld name="TITLE_ONLY">
    <p:bg>
      <p:bgPr>
        <a:solidFill>
          <a:schemeClr val="accent3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6" name="Google Shape;206;p27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7" name="Google Shape;207;p27"/>
          <p:cNvGrpSpPr/>
          <p:nvPr/>
        </p:nvGrpSpPr>
        <p:grpSpPr>
          <a:xfrm>
            <a:off x="1" y="656600"/>
            <a:ext cx="9143948" cy="4268310"/>
            <a:chOff x="1" y="656600"/>
            <a:chExt cx="9143948" cy="4268310"/>
          </a:xfrm>
        </p:grpSpPr>
        <p:sp>
          <p:nvSpPr>
            <p:cNvPr id="208" name="Google Shape;208;p27"/>
            <p:cNvSpPr/>
            <p:nvPr/>
          </p:nvSpPr>
          <p:spPr>
            <a:xfrm>
              <a:off x="1" y="65660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2193874" y="65660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1" y="251531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2193874" y="251531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873232" y="1523415"/>
              <a:ext cx="2864400" cy="25347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4533576" y="65660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6727449" y="65660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4533576" y="251531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6727449" y="251531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5406807" y="1523415"/>
              <a:ext cx="2864400" cy="25347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18" name="Google Shape;218;p27"/>
          <p:cNvSpPr txBox="1"/>
          <p:nvPr>
            <p:ph type="title"/>
          </p:nvPr>
        </p:nvSpPr>
        <p:spPr>
          <a:xfrm>
            <a:off x="420375" y="2504337"/>
            <a:ext cx="3731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9pPr>
          </a:lstStyle>
          <a:p/>
        </p:txBody>
      </p:sp>
      <p:sp>
        <p:nvSpPr>
          <p:cNvPr id="219" name="Google Shape;219;p27"/>
          <p:cNvSpPr txBox="1"/>
          <p:nvPr>
            <p:ph idx="2" type="title"/>
          </p:nvPr>
        </p:nvSpPr>
        <p:spPr>
          <a:xfrm>
            <a:off x="5675995" y="1768438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5675995" y="209446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21" name="Google Shape;221;p27"/>
          <p:cNvSpPr txBox="1"/>
          <p:nvPr>
            <p:ph idx="3" type="title"/>
          </p:nvPr>
        </p:nvSpPr>
        <p:spPr>
          <a:xfrm>
            <a:off x="5675995" y="3148188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22" name="Google Shape;222;p27"/>
          <p:cNvSpPr txBox="1"/>
          <p:nvPr>
            <p:ph idx="4" type="body"/>
          </p:nvPr>
        </p:nvSpPr>
        <p:spPr>
          <a:xfrm>
            <a:off x="5675995" y="347421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23" name="Google Shape;223;p27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24" name="Google Shape;224;p27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25" name="Google Shape;225;p27"/>
          <p:cNvSpPr txBox="1"/>
          <p:nvPr>
            <p:ph idx="5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26" name="Google Shape;226;p27"/>
          <p:cNvSpPr txBox="1"/>
          <p:nvPr>
            <p:ph idx="6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rizontal two column 1">
  <p:cSld name="ONE_COLUMN_TEXT">
    <p:bg>
      <p:bgPr>
        <a:solidFill>
          <a:schemeClr val="dk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29" name="Google Shape;229;p28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0" name="Google Shape;230;p28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1" name="Google Shape;231;p28"/>
          <p:cNvGrpSpPr/>
          <p:nvPr/>
        </p:nvGrpSpPr>
        <p:grpSpPr>
          <a:xfrm>
            <a:off x="1675" y="656598"/>
            <a:ext cx="9143766" cy="4268100"/>
            <a:chOff x="1675" y="656598"/>
            <a:chExt cx="9143766" cy="4268100"/>
          </a:xfrm>
        </p:grpSpPr>
        <p:sp>
          <p:nvSpPr>
            <p:cNvPr id="232" name="Google Shape;232;p28"/>
            <p:cNvSpPr/>
            <p:nvPr/>
          </p:nvSpPr>
          <p:spPr>
            <a:xfrm>
              <a:off x="1675" y="656598"/>
              <a:ext cx="31917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2977708" y="656598"/>
              <a:ext cx="31917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5953741" y="656598"/>
              <a:ext cx="31917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5" name="Google Shape;235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6" name="Google Shape;236;p28"/>
          <p:cNvSpPr txBox="1"/>
          <p:nvPr>
            <p:ph type="title"/>
          </p:nvPr>
        </p:nvSpPr>
        <p:spPr>
          <a:xfrm>
            <a:off x="434800" y="2593849"/>
            <a:ext cx="2325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9pPr>
          </a:lstStyle>
          <a:p/>
        </p:txBody>
      </p:sp>
      <p:sp>
        <p:nvSpPr>
          <p:cNvPr id="237" name="Google Shape;237;p28"/>
          <p:cNvSpPr txBox="1"/>
          <p:nvPr>
            <p:ph idx="2" type="title"/>
          </p:nvPr>
        </p:nvSpPr>
        <p:spPr>
          <a:xfrm>
            <a:off x="3410831" y="2280747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3410831" y="260677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39" name="Google Shape;239;p28"/>
          <p:cNvSpPr txBox="1"/>
          <p:nvPr>
            <p:ph idx="3" type="title"/>
          </p:nvPr>
        </p:nvSpPr>
        <p:spPr>
          <a:xfrm>
            <a:off x="6454256" y="2280747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40" name="Google Shape;240;p28"/>
          <p:cNvSpPr txBox="1"/>
          <p:nvPr>
            <p:ph idx="4" type="body"/>
          </p:nvPr>
        </p:nvSpPr>
        <p:spPr>
          <a:xfrm>
            <a:off x="6454256" y="260677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41" name="Google Shape;241;p28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43" name="Google Shape;243;p28"/>
          <p:cNvSpPr txBox="1"/>
          <p:nvPr>
            <p:ph idx="5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44" name="Google Shape;244;p28"/>
          <p:cNvSpPr txBox="1"/>
          <p:nvPr>
            <p:ph idx="6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wo column 2">
  <p:cSld name="MAIN_POINT">
    <p:bg>
      <p:bgPr>
        <a:solidFill>
          <a:schemeClr val="lt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9"/>
          <p:cNvGrpSpPr/>
          <p:nvPr/>
        </p:nvGrpSpPr>
        <p:grpSpPr>
          <a:xfrm>
            <a:off x="-25" y="656852"/>
            <a:ext cx="9144036" cy="4268100"/>
            <a:chOff x="-25" y="656852"/>
            <a:chExt cx="9144036" cy="4268100"/>
          </a:xfrm>
        </p:grpSpPr>
        <p:sp>
          <p:nvSpPr>
            <p:cNvPr id="247" name="Google Shape;247;p29"/>
            <p:cNvSpPr/>
            <p:nvPr/>
          </p:nvSpPr>
          <p:spPr>
            <a:xfrm rot="-5400000">
              <a:off x="3345537" y="1749752"/>
              <a:ext cx="4268100" cy="208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48" name="Google Shape;248;p29"/>
            <p:cNvSpPr/>
            <p:nvPr/>
          </p:nvSpPr>
          <p:spPr>
            <a:xfrm rot="-5400000">
              <a:off x="4657144" y="1749752"/>
              <a:ext cx="4268100" cy="208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 rot="-5400000">
              <a:off x="5968811" y="1749752"/>
              <a:ext cx="4268100" cy="208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50" name="Google Shape;250;p29"/>
            <p:cNvSpPr/>
            <p:nvPr/>
          </p:nvSpPr>
          <p:spPr>
            <a:xfrm rot="-5400000">
              <a:off x="-1092925" y="1749752"/>
              <a:ext cx="4268100" cy="208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51" name="Google Shape;251;p29"/>
            <p:cNvSpPr/>
            <p:nvPr/>
          </p:nvSpPr>
          <p:spPr>
            <a:xfrm rot="-5400000">
              <a:off x="218682" y="1749752"/>
              <a:ext cx="4268100" cy="208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52" name="Google Shape;252;p29"/>
            <p:cNvSpPr/>
            <p:nvPr/>
          </p:nvSpPr>
          <p:spPr>
            <a:xfrm rot="-5400000">
              <a:off x="1530349" y="1749752"/>
              <a:ext cx="4268100" cy="208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253" name="Google Shape;253;p29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54" name="Google Shape;254;p29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9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9"/>
          <p:cNvSpPr txBox="1"/>
          <p:nvPr>
            <p:ph type="title"/>
          </p:nvPr>
        </p:nvSpPr>
        <p:spPr>
          <a:xfrm>
            <a:off x="420375" y="2504337"/>
            <a:ext cx="3731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9pPr>
          </a:lstStyle>
          <a:p/>
        </p:txBody>
      </p:sp>
      <p:sp>
        <p:nvSpPr>
          <p:cNvPr id="257" name="Google Shape;257;p29"/>
          <p:cNvSpPr txBox="1"/>
          <p:nvPr>
            <p:ph idx="2" type="title"/>
          </p:nvPr>
        </p:nvSpPr>
        <p:spPr>
          <a:xfrm>
            <a:off x="5675995" y="1768438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5675995" y="209446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59" name="Google Shape;259;p29"/>
          <p:cNvSpPr txBox="1"/>
          <p:nvPr>
            <p:ph idx="3" type="title"/>
          </p:nvPr>
        </p:nvSpPr>
        <p:spPr>
          <a:xfrm>
            <a:off x="5675995" y="3148188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60" name="Google Shape;260;p29"/>
          <p:cNvSpPr txBox="1"/>
          <p:nvPr>
            <p:ph idx="4" type="body"/>
          </p:nvPr>
        </p:nvSpPr>
        <p:spPr>
          <a:xfrm>
            <a:off x="5675995" y="347421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61" name="Google Shape;261;p29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62" name="Google Shape;262;p29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63" name="Google Shape;263;p29"/>
          <p:cNvSpPr txBox="1"/>
          <p:nvPr>
            <p:ph idx="5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64" name="Google Shape;264;p29"/>
          <p:cNvSpPr txBox="1"/>
          <p:nvPr>
            <p:ph idx="6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rizontal two column 2">
  <p:cSld name="SECTION_TITLE_AND_DESCRIPTION_1">
    <p:bg>
      <p:bgPr>
        <a:solidFill>
          <a:schemeClr val="accen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30"/>
          <p:cNvGrpSpPr/>
          <p:nvPr/>
        </p:nvGrpSpPr>
        <p:grpSpPr>
          <a:xfrm>
            <a:off x="0" y="655700"/>
            <a:ext cx="9143980" cy="4282350"/>
            <a:chOff x="0" y="655700"/>
            <a:chExt cx="9143980" cy="4282350"/>
          </a:xfrm>
        </p:grpSpPr>
        <p:sp>
          <p:nvSpPr>
            <p:cNvPr id="267" name="Google Shape;267;p30"/>
            <p:cNvSpPr/>
            <p:nvPr/>
          </p:nvSpPr>
          <p:spPr>
            <a:xfrm>
              <a:off x="0" y="655700"/>
              <a:ext cx="3108000" cy="248400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8" name="Google Shape;268;p30"/>
            <p:cNvSpPr/>
            <p:nvPr/>
          </p:nvSpPr>
          <p:spPr>
            <a:xfrm flipH="1" rot="10800000">
              <a:off x="0" y="2454050"/>
              <a:ext cx="3108000" cy="248400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3017990" y="655700"/>
              <a:ext cx="3108000" cy="248400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0" name="Google Shape;270;p30"/>
            <p:cNvSpPr/>
            <p:nvPr/>
          </p:nvSpPr>
          <p:spPr>
            <a:xfrm flipH="1" rot="10800000">
              <a:off x="3017990" y="2454050"/>
              <a:ext cx="3108000" cy="248400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6035980" y="655700"/>
              <a:ext cx="3108000" cy="248400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 flipH="1" rot="10800000">
              <a:off x="6035980" y="2454050"/>
              <a:ext cx="3108000" cy="248400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73" name="Google Shape;273;p30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74" name="Google Shape;274;p30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5" name="Google Shape;275;p30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7" name="Google Shape;277;p30"/>
          <p:cNvSpPr txBox="1"/>
          <p:nvPr>
            <p:ph type="title"/>
          </p:nvPr>
        </p:nvSpPr>
        <p:spPr>
          <a:xfrm>
            <a:off x="434800" y="2593849"/>
            <a:ext cx="2325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9pPr>
          </a:lstStyle>
          <a:p/>
        </p:txBody>
      </p:sp>
      <p:sp>
        <p:nvSpPr>
          <p:cNvPr id="278" name="Google Shape;278;p30"/>
          <p:cNvSpPr txBox="1"/>
          <p:nvPr>
            <p:ph idx="2" type="title"/>
          </p:nvPr>
        </p:nvSpPr>
        <p:spPr>
          <a:xfrm>
            <a:off x="3410831" y="2280747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79" name="Google Shape;279;p30"/>
          <p:cNvSpPr txBox="1"/>
          <p:nvPr>
            <p:ph idx="1" type="body"/>
          </p:nvPr>
        </p:nvSpPr>
        <p:spPr>
          <a:xfrm>
            <a:off x="3410831" y="260677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80" name="Google Shape;280;p30"/>
          <p:cNvSpPr txBox="1"/>
          <p:nvPr>
            <p:ph idx="3" type="title"/>
          </p:nvPr>
        </p:nvSpPr>
        <p:spPr>
          <a:xfrm>
            <a:off x="6454256" y="2280747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81" name="Google Shape;281;p30"/>
          <p:cNvSpPr txBox="1"/>
          <p:nvPr>
            <p:ph idx="4" type="body"/>
          </p:nvPr>
        </p:nvSpPr>
        <p:spPr>
          <a:xfrm>
            <a:off x="6454256" y="260677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82" name="Google Shape;282;p30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83" name="Google Shape;283;p30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84" name="Google Shape;284;p30"/>
          <p:cNvSpPr txBox="1"/>
          <p:nvPr>
            <p:ph idx="5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85" name="Google Shape;285;p30"/>
          <p:cNvSpPr txBox="1"/>
          <p:nvPr>
            <p:ph idx="6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wo column 3">
  <p:cSld name="CAPTION_ONLY_1">
    <p:bg>
      <p:bgPr>
        <a:solidFill>
          <a:schemeClr val="accent2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31"/>
          <p:cNvGrpSpPr/>
          <p:nvPr/>
        </p:nvGrpSpPr>
        <p:grpSpPr>
          <a:xfrm>
            <a:off x="45" y="656725"/>
            <a:ext cx="9144010" cy="4268100"/>
            <a:chOff x="45" y="656725"/>
            <a:chExt cx="9144010" cy="4268100"/>
          </a:xfrm>
        </p:grpSpPr>
        <p:sp>
          <p:nvSpPr>
            <p:cNvPr id="288" name="Google Shape;288;p31"/>
            <p:cNvSpPr/>
            <p:nvPr/>
          </p:nvSpPr>
          <p:spPr>
            <a:xfrm flipH="1" rot="-5400000">
              <a:off x="1202555" y="1549075"/>
              <a:ext cx="4268100" cy="24834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9" name="Google Shape;289;p31"/>
            <p:cNvSpPr/>
            <p:nvPr/>
          </p:nvSpPr>
          <p:spPr>
            <a:xfrm rot="5400000">
              <a:off x="-892305" y="1549075"/>
              <a:ext cx="4268100" cy="24834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0" name="Google Shape;290;p31"/>
            <p:cNvSpPr/>
            <p:nvPr/>
          </p:nvSpPr>
          <p:spPr>
            <a:xfrm flipH="1" rot="5400000">
              <a:off x="3673445" y="1549075"/>
              <a:ext cx="4268100" cy="24834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 rot="-5400000">
              <a:off x="5768305" y="1549075"/>
              <a:ext cx="4268100" cy="24834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92" name="Google Shape;292;p31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93" name="Google Shape;293;p31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4" name="Google Shape;294;p31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31"/>
          <p:cNvSpPr txBox="1"/>
          <p:nvPr>
            <p:ph type="title"/>
          </p:nvPr>
        </p:nvSpPr>
        <p:spPr>
          <a:xfrm>
            <a:off x="420375" y="2504337"/>
            <a:ext cx="3731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9pPr>
          </a:lstStyle>
          <a:p/>
        </p:txBody>
      </p:sp>
      <p:sp>
        <p:nvSpPr>
          <p:cNvPr id="296" name="Google Shape;296;p31"/>
          <p:cNvSpPr txBox="1"/>
          <p:nvPr>
            <p:ph idx="2" type="title"/>
          </p:nvPr>
        </p:nvSpPr>
        <p:spPr>
          <a:xfrm>
            <a:off x="5675995" y="1768438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97" name="Google Shape;297;p31"/>
          <p:cNvSpPr txBox="1"/>
          <p:nvPr>
            <p:ph idx="1" type="body"/>
          </p:nvPr>
        </p:nvSpPr>
        <p:spPr>
          <a:xfrm>
            <a:off x="5675995" y="209446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98" name="Google Shape;298;p31"/>
          <p:cNvSpPr txBox="1"/>
          <p:nvPr>
            <p:ph idx="3" type="title"/>
          </p:nvPr>
        </p:nvSpPr>
        <p:spPr>
          <a:xfrm>
            <a:off x="5675995" y="3148188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99" name="Google Shape;299;p31"/>
          <p:cNvSpPr txBox="1"/>
          <p:nvPr>
            <p:ph idx="4" type="body"/>
          </p:nvPr>
        </p:nvSpPr>
        <p:spPr>
          <a:xfrm>
            <a:off x="5675995" y="347421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00" name="Google Shape;300;p31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01" name="Google Shape;301;p31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02" name="Google Shape;302;p31"/>
          <p:cNvSpPr txBox="1"/>
          <p:nvPr>
            <p:ph idx="5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303" name="Google Shape;303;p31"/>
          <p:cNvSpPr txBox="1"/>
          <p:nvPr>
            <p:ph idx="6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rizontal two column 3">
  <p:cSld name="BIG_NUMBER_2">
    <p:bg>
      <p:bgPr>
        <a:solidFill>
          <a:schemeClr val="accent3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32"/>
          <p:cNvGrpSpPr/>
          <p:nvPr/>
        </p:nvGrpSpPr>
        <p:grpSpPr>
          <a:xfrm>
            <a:off x="0" y="650025"/>
            <a:ext cx="9143966" cy="4268100"/>
            <a:chOff x="0" y="650025"/>
            <a:chExt cx="9143966" cy="4268100"/>
          </a:xfrm>
        </p:grpSpPr>
        <p:sp>
          <p:nvSpPr>
            <p:cNvPr id="306" name="Google Shape;306;p32"/>
            <p:cNvSpPr/>
            <p:nvPr/>
          </p:nvSpPr>
          <p:spPr>
            <a:xfrm>
              <a:off x="0" y="650025"/>
              <a:ext cx="3068700" cy="4268100"/>
            </a:xfrm>
            <a:prstGeom prst="plaque">
              <a:avLst>
                <a:gd fmla="val 21361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3037633" y="650025"/>
              <a:ext cx="3068700" cy="4268100"/>
            </a:xfrm>
            <a:prstGeom prst="plaque">
              <a:avLst>
                <a:gd fmla="val 21361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6075266" y="650025"/>
              <a:ext cx="3068700" cy="4268100"/>
            </a:xfrm>
            <a:prstGeom prst="plaque">
              <a:avLst>
                <a:gd fmla="val 21361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09" name="Google Shape;309;p32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10" name="Google Shape;310;p32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32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3" name="Google Shape;313;p32"/>
          <p:cNvSpPr txBox="1"/>
          <p:nvPr>
            <p:ph type="title"/>
          </p:nvPr>
        </p:nvSpPr>
        <p:spPr>
          <a:xfrm>
            <a:off x="434800" y="2593849"/>
            <a:ext cx="2325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9pPr>
          </a:lstStyle>
          <a:p/>
        </p:txBody>
      </p:sp>
      <p:sp>
        <p:nvSpPr>
          <p:cNvPr id="314" name="Google Shape;314;p32"/>
          <p:cNvSpPr txBox="1"/>
          <p:nvPr>
            <p:ph idx="2" type="title"/>
          </p:nvPr>
        </p:nvSpPr>
        <p:spPr>
          <a:xfrm>
            <a:off x="3410831" y="2280747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15" name="Google Shape;315;p32"/>
          <p:cNvSpPr txBox="1"/>
          <p:nvPr>
            <p:ph idx="1" type="body"/>
          </p:nvPr>
        </p:nvSpPr>
        <p:spPr>
          <a:xfrm>
            <a:off x="3410831" y="260677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16" name="Google Shape;316;p32"/>
          <p:cNvSpPr txBox="1"/>
          <p:nvPr>
            <p:ph idx="3" type="title"/>
          </p:nvPr>
        </p:nvSpPr>
        <p:spPr>
          <a:xfrm>
            <a:off x="6454256" y="2280747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17" name="Google Shape;317;p32"/>
          <p:cNvSpPr txBox="1"/>
          <p:nvPr>
            <p:ph idx="4" type="body"/>
          </p:nvPr>
        </p:nvSpPr>
        <p:spPr>
          <a:xfrm>
            <a:off x="6454256" y="260677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18" name="Google Shape;318;p32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19" name="Google Shape;319;p32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20" name="Google Shape;320;p32"/>
          <p:cNvSpPr txBox="1"/>
          <p:nvPr>
            <p:ph idx="5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321" name="Google Shape;321;p32"/>
          <p:cNvSpPr txBox="1"/>
          <p:nvPr>
            <p:ph idx="6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points 2">
  <p:cSld name="BIG_NUMBER_1_2">
    <p:bg>
      <p:bgPr>
        <a:solidFill>
          <a:schemeClr val="dk2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3"/>
          <p:cNvGrpSpPr/>
          <p:nvPr/>
        </p:nvGrpSpPr>
        <p:grpSpPr>
          <a:xfrm>
            <a:off x="0" y="1477575"/>
            <a:ext cx="9145300" cy="3447050"/>
            <a:chOff x="0" y="1477575"/>
            <a:chExt cx="9145300" cy="3447050"/>
          </a:xfrm>
        </p:grpSpPr>
        <p:sp>
          <p:nvSpPr>
            <p:cNvPr id="324" name="Google Shape;324;p33"/>
            <p:cNvSpPr/>
            <p:nvPr/>
          </p:nvSpPr>
          <p:spPr>
            <a:xfrm>
              <a:off x="0" y="3195412"/>
              <a:ext cx="3048000" cy="1729213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0" y="1477575"/>
              <a:ext cx="3048000" cy="1729213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6097300" y="3195412"/>
              <a:ext cx="3048000" cy="1729213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6097300" y="1477575"/>
              <a:ext cx="3048000" cy="1729213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3048000" y="3195412"/>
              <a:ext cx="3048000" cy="1729213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3048000" y="1477575"/>
              <a:ext cx="3048000" cy="1729213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33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31" name="Google Shape;331;p33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2" name="Google Shape;332;p33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33"/>
          <p:cNvSpPr txBox="1"/>
          <p:nvPr>
            <p:ph type="title"/>
          </p:nvPr>
        </p:nvSpPr>
        <p:spPr>
          <a:xfrm>
            <a:off x="437250" y="768288"/>
            <a:ext cx="82695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9pPr>
          </a:lstStyle>
          <a:p/>
        </p:txBody>
      </p:sp>
      <p:sp>
        <p:nvSpPr>
          <p:cNvPr id="334" name="Google Shape;334;p33"/>
          <p:cNvSpPr txBox="1"/>
          <p:nvPr>
            <p:ph idx="2" type="title"/>
          </p:nvPr>
        </p:nvSpPr>
        <p:spPr>
          <a:xfrm>
            <a:off x="3409838" y="2026475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35" name="Google Shape;335;p33"/>
          <p:cNvSpPr txBox="1"/>
          <p:nvPr>
            <p:ph idx="1" type="body"/>
          </p:nvPr>
        </p:nvSpPr>
        <p:spPr>
          <a:xfrm>
            <a:off x="3409838" y="2352500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36" name="Google Shape;336;p33"/>
          <p:cNvSpPr txBox="1"/>
          <p:nvPr>
            <p:ph idx="3" type="title"/>
          </p:nvPr>
        </p:nvSpPr>
        <p:spPr>
          <a:xfrm>
            <a:off x="362475" y="2026475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37" name="Google Shape;337;p33"/>
          <p:cNvSpPr txBox="1"/>
          <p:nvPr>
            <p:ph idx="4" type="body"/>
          </p:nvPr>
        </p:nvSpPr>
        <p:spPr>
          <a:xfrm>
            <a:off x="362475" y="2352500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38" name="Google Shape;338;p33"/>
          <p:cNvSpPr txBox="1"/>
          <p:nvPr>
            <p:ph idx="5" type="title"/>
          </p:nvPr>
        </p:nvSpPr>
        <p:spPr>
          <a:xfrm>
            <a:off x="6457200" y="2026475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39" name="Google Shape;339;p33"/>
          <p:cNvSpPr txBox="1"/>
          <p:nvPr>
            <p:ph idx="6" type="body"/>
          </p:nvPr>
        </p:nvSpPr>
        <p:spPr>
          <a:xfrm>
            <a:off x="6457200" y="2352500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40" name="Google Shape;340;p33"/>
          <p:cNvSpPr txBox="1"/>
          <p:nvPr>
            <p:ph idx="7" type="title"/>
          </p:nvPr>
        </p:nvSpPr>
        <p:spPr>
          <a:xfrm>
            <a:off x="362475" y="3711025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41" name="Google Shape;341;p33"/>
          <p:cNvSpPr txBox="1"/>
          <p:nvPr>
            <p:ph idx="8" type="body"/>
          </p:nvPr>
        </p:nvSpPr>
        <p:spPr>
          <a:xfrm>
            <a:off x="362475" y="4037050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42" name="Google Shape;342;p33"/>
          <p:cNvSpPr txBox="1"/>
          <p:nvPr>
            <p:ph idx="9" type="title"/>
          </p:nvPr>
        </p:nvSpPr>
        <p:spPr>
          <a:xfrm>
            <a:off x="3409200" y="3711025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43" name="Google Shape;343;p33"/>
          <p:cNvSpPr txBox="1"/>
          <p:nvPr>
            <p:ph idx="13" type="body"/>
          </p:nvPr>
        </p:nvSpPr>
        <p:spPr>
          <a:xfrm>
            <a:off x="3409200" y="4037050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44" name="Google Shape;344;p33"/>
          <p:cNvSpPr txBox="1"/>
          <p:nvPr>
            <p:ph idx="14" type="title"/>
          </p:nvPr>
        </p:nvSpPr>
        <p:spPr>
          <a:xfrm>
            <a:off x="6381150" y="3711025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45" name="Google Shape;345;p33"/>
          <p:cNvSpPr txBox="1"/>
          <p:nvPr>
            <p:ph idx="15" type="body"/>
          </p:nvPr>
        </p:nvSpPr>
        <p:spPr>
          <a:xfrm>
            <a:off x="6381150" y="4037050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46" name="Google Shape;346;p33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48" name="Google Shape;348;p33"/>
          <p:cNvSpPr txBox="1"/>
          <p:nvPr>
            <p:ph idx="16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349" name="Google Shape;349;p33"/>
          <p:cNvSpPr txBox="1"/>
          <p:nvPr>
            <p:ph idx="17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BIG_NUMBER_1_1">
    <p:bg>
      <p:bgPr>
        <a:solidFill>
          <a:schemeClr val="lt2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52" name="Google Shape;352;p34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3" name="Google Shape;353;p34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34"/>
          <p:cNvSpPr/>
          <p:nvPr/>
        </p:nvSpPr>
        <p:spPr>
          <a:xfrm>
            <a:off x="-150" y="656513"/>
            <a:ext cx="9144300" cy="42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55" name="Google Shape;355;p34"/>
          <p:cNvSpPr txBox="1"/>
          <p:nvPr>
            <p:ph type="ctrTitle"/>
          </p:nvPr>
        </p:nvSpPr>
        <p:spPr>
          <a:xfrm>
            <a:off x="1313250" y="2109413"/>
            <a:ext cx="6517500" cy="13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56" name="Google Shape;356;p34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57" name="Google Shape;357;p34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58" name="Google Shape;358;p34"/>
          <p:cNvSpPr txBox="1"/>
          <p:nvPr>
            <p:ph idx="1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359" name="Google Shape;359;p34"/>
          <p:cNvSpPr txBox="1"/>
          <p:nvPr>
            <p:ph idx="2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iz 1">
  <p:cSld name="BIG_NUMBER_1_1_1_1">
    <p:bg>
      <p:bgPr>
        <a:solidFill>
          <a:schemeClr val="accent2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35"/>
          <p:cNvGrpSpPr/>
          <p:nvPr/>
        </p:nvGrpSpPr>
        <p:grpSpPr>
          <a:xfrm>
            <a:off x="-968" y="656650"/>
            <a:ext cx="9145937" cy="4268100"/>
            <a:chOff x="1666" y="656650"/>
            <a:chExt cx="9144108" cy="4268100"/>
          </a:xfrm>
        </p:grpSpPr>
        <p:sp>
          <p:nvSpPr>
            <p:cNvPr id="362" name="Google Shape;362;p35"/>
            <p:cNvSpPr/>
            <p:nvPr/>
          </p:nvSpPr>
          <p:spPr>
            <a:xfrm>
              <a:off x="1666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1808746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3615827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5422907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7229974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67" name="Google Shape;367;p35"/>
          <p:cNvSpPr txBox="1"/>
          <p:nvPr>
            <p:ph idx="1" type="body"/>
          </p:nvPr>
        </p:nvSpPr>
        <p:spPr>
          <a:xfrm>
            <a:off x="3513750" y="3270238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68" name="Google Shape;368;p35"/>
          <p:cNvSpPr txBox="1"/>
          <p:nvPr>
            <p:ph idx="2" type="body"/>
          </p:nvPr>
        </p:nvSpPr>
        <p:spPr>
          <a:xfrm>
            <a:off x="3513750" y="3502400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69" name="Google Shape;369;p35"/>
          <p:cNvSpPr txBox="1"/>
          <p:nvPr>
            <p:ph idx="3" type="body"/>
          </p:nvPr>
        </p:nvSpPr>
        <p:spPr>
          <a:xfrm>
            <a:off x="932400" y="2487400"/>
            <a:ext cx="72792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9pPr>
          </a:lstStyle>
          <a:p/>
        </p:txBody>
      </p:sp>
      <p:sp>
        <p:nvSpPr>
          <p:cNvPr id="370" name="Google Shape;370;p35"/>
          <p:cNvSpPr txBox="1"/>
          <p:nvPr>
            <p:ph idx="4" type="body"/>
          </p:nvPr>
        </p:nvSpPr>
        <p:spPr>
          <a:xfrm>
            <a:off x="6095150" y="3270238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71" name="Google Shape;371;p35"/>
          <p:cNvSpPr txBox="1"/>
          <p:nvPr>
            <p:ph idx="5" type="body"/>
          </p:nvPr>
        </p:nvSpPr>
        <p:spPr>
          <a:xfrm>
            <a:off x="6095150" y="3502400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72" name="Google Shape;372;p35"/>
          <p:cNvSpPr txBox="1"/>
          <p:nvPr>
            <p:ph type="title"/>
          </p:nvPr>
        </p:nvSpPr>
        <p:spPr>
          <a:xfrm>
            <a:off x="932400" y="1634950"/>
            <a:ext cx="72792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9pPr>
          </a:lstStyle>
          <a:p/>
        </p:txBody>
      </p:sp>
      <p:sp>
        <p:nvSpPr>
          <p:cNvPr id="373" name="Google Shape;373;p35"/>
          <p:cNvSpPr txBox="1"/>
          <p:nvPr>
            <p:ph idx="6" type="body"/>
          </p:nvPr>
        </p:nvSpPr>
        <p:spPr>
          <a:xfrm>
            <a:off x="932450" y="3270238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74" name="Google Shape;374;p35"/>
          <p:cNvSpPr txBox="1"/>
          <p:nvPr>
            <p:ph idx="7" type="body"/>
          </p:nvPr>
        </p:nvSpPr>
        <p:spPr>
          <a:xfrm>
            <a:off x="932450" y="3502400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75" name="Google Shape;375;p35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76" name="Google Shape;376;p35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35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78" name="Google Shape;378;p35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cxnSp>
        <p:nvCxnSpPr>
          <p:cNvPr id="379" name="Google Shape;379;p35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35"/>
          <p:cNvSpPr txBox="1"/>
          <p:nvPr>
            <p:ph idx="8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381" name="Google Shape;381;p35"/>
          <p:cNvSpPr txBox="1"/>
          <p:nvPr>
            <p:ph idx="9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iz 1, response">
  <p:cSld name="BIG_NUMBER_1_1_1_1_1">
    <p:bg>
      <p:bgPr>
        <a:solidFill>
          <a:schemeClr val="accent3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36"/>
          <p:cNvGrpSpPr/>
          <p:nvPr/>
        </p:nvGrpSpPr>
        <p:grpSpPr>
          <a:xfrm>
            <a:off x="-968" y="656650"/>
            <a:ext cx="9145937" cy="4268100"/>
            <a:chOff x="1666" y="656650"/>
            <a:chExt cx="9144108" cy="4268100"/>
          </a:xfrm>
        </p:grpSpPr>
        <p:sp>
          <p:nvSpPr>
            <p:cNvPr id="384" name="Google Shape;384;p36"/>
            <p:cNvSpPr/>
            <p:nvPr/>
          </p:nvSpPr>
          <p:spPr>
            <a:xfrm>
              <a:off x="1666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5" name="Google Shape;385;p36"/>
            <p:cNvSpPr/>
            <p:nvPr/>
          </p:nvSpPr>
          <p:spPr>
            <a:xfrm>
              <a:off x="1808746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6" name="Google Shape;386;p36"/>
            <p:cNvSpPr/>
            <p:nvPr/>
          </p:nvSpPr>
          <p:spPr>
            <a:xfrm>
              <a:off x="3615827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5422907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>
              <a:off x="7229974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89" name="Google Shape;389;p36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90" name="Google Shape;390;p36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1" name="Google Shape;391;p36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36"/>
          <p:cNvSpPr txBox="1"/>
          <p:nvPr>
            <p:ph type="ctrTitle"/>
          </p:nvPr>
        </p:nvSpPr>
        <p:spPr>
          <a:xfrm>
            <a:off x="1313250" y="2109413"/>
            <a:ext cx="6517500" cy="13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93" name="Google Shape;393;p36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94" name="Google Shape;394;p36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95" name="Google Shape;395;p36"/>
          <p:cNvSpPr txBox="1"/>
          <p:nvPr>
            <p:ph idx="1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396" name="Google Shape;396;p36"/>
          <p:cNvSpPr txBox="1"/>
          <p:nvPr>
            <p:ph idx="2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iz 2">
  <p:cSld name="BIG_NUMBER_1_1_1_1_2">
    <p:bg>
      <p:bgPr>
        <a:solidFill>
          <a:schemeClr val="accent2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37"/>
          <p:cNvGrpSpPr/>
          <p:nvPr/>
        </p:nvGrpSpPr>
        <p:grpSpPr>
          <a:xfrm>
            <a:off x="-25" y="656526"/>
            <a:ext cx="9143972" cy="4268100"/>
            <a:chOff x="-25" y="656526"/>
            <a:chExt cx="9143972" cy="4268100"/>
          </a:xfrm>
        </p:grpSpPr>
        <p:sp>
          <p:nvSpPr>
            <p:cNvPr id="399" name="Google Shape;399;p37"/>
            <p:cNvSpPr/>
            <p:nvPr/>
          </p:nvSpPr>
          <p:spPr>
            <a:xfrm rot="-5400000">
              <a:off x="-110875" y="767376"/>
              <a:ext cx="4268100" cy="404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400" name="Google Shape;400;p37"/>
            <p:cNvSpPr/>
            <p:nvPr/>
          </p:nvSpPr>
          <p:spPr>
            <a:xfrm rot="-5400000">
              <a:off x="2437854" y="767376"/>
              <a:ext cx="4268100" cy="404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401" name="Google Shape;401;p37"/>
            <p:cNvSpPr/>
            <p:nvPr/>
          </p:nvSpPr>
          <p:spPr>
            <a:xfrm rot="-5400000">
              <a:off x="4986697" y="767376"/>
              <a:ext cx="4268100" cy="404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402" name="Google Shape;402;p37"/>
          <p:cNvSpPr txBox="1"/>
          <p:nvPr>
            <p:ph idx="1" type="body"/>
          </p:nvPr>
        </p:nvSpPr>
        <p:spPr>
          <a:xfrm>
            <a:off x="932400" y="2487400"/>
            <a:ext cx="72792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9pPr>
          </a:lstStyle>
          <a:p/>
        </p:txBody>
      </p:sp>
      <p:sp>
        <p:nvSpPr>
          <p:cNvPr id="403" name="Google Shape;403;p37"/>
          <p:cNvSpPr txBox="1"/>
          <p:nvPr>
            <p:ph type="title"/>
          </p:nvPr>
        </p:nvSpPr>
        <p:spPr>
          <a:xfrm>
            <a:off x="932400" y="1634950"/>
            <a:ext cx="72792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9pPr>
          </a:lstStyle>
          <a:p/>
        </p:txBody>
      </p:sp>
      <p:sp>
        <p:nvSpPr>
          <p:cNvPr id="404" name="Google Shape;404;p37"/>
          <p:cNvSpPr txBox="1"/>
          <p:nvPr>
            <p:ph idx="2" type="body"/>
          </p:nvPr>
        </p:nvSpPr>
        <p:spPr>
          <a:xfrm>
            <a:off x="932450" y="3270238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05" name="Google Shape;405;p37"/>
          <p:cNvSpPr txBox="1"/>
          <p:nvPr>
            <p:ph idx="3" type="body"/>
          </p:nvPr>
        </p:nvSpPr>
        <p:spPr>
          <a:xfrm>
            <a:off x="932450" y="3502400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06" name="Google Shape;406;p37"/>
          <p:cNvSpPr txBox="1"/>
          <p:nvPr>
            <p:ph idx="4" type="body"/>
          </p:nvPr>
        </p:nvSpPr>
        <p:spPr>
          <a:xfrm>
            <a:off x="3513750" y="3270238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07" name="Google Shape;407;p37"/>
          <p:cNvSpPr txBox="1"/>
          <p:nvPr>
            <p:ph idx="5" type="body"/>
          </p:nvPr>
        </p:nvSpPr>
        <p:spPr>
          <a:xfrm>
            <a:off x="3513750" y="3502400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08" name="Google Shape;408;p37"/>
          <p:cNvSpPr txBox="1"/>
          <p:nvPr>
            <p:ph idx="6" type="body"/>
          </p:nvPr>
        </p:nvSpPr>
        <p:spPr>
          <a:xfrm>
            <a:off x="6095150" y="3270238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09" name="Google Shape;409;p37"/>
          <p:cNvSpPr txBox="1"/>
          <p:nvPr>
            <p:ph idx="7" type="body"/>
          </p:nvPr>
        </p:nvSpPr>
        <p:spPr>
          <a:xfrm>
            <a:off x="6095150" y="3502400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10" name="Google Shape;410;p37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11" name="Google Shape;411;p37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37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cxnSp>
        <p:nvCxnSpPr>
          <p:cNvPr id="414" name="Google Shape;414;p37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37"/>
          <p:cNvSpPr txBox="1"/>
          <p:nvPr>
            <p:ph idx="8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416" name="Google Shape;416;p37"/>
          <p:cNvSpPr txBox="1"/>
          <p:nvPr>
            <p:ph idx="9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iz 2, response">
  <p:cSld name="BIG_NUMBER_1_1_1_1_1_2">
    <p:bg>
      <p:bgPr>
        <a:solidFill>
          <a:schemeClr val="accent3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38"/>
          <p:cNvGrpSpPr/>
          <p:nvPr/>
        </p:nvGrpSpPr>
        <p:grpSpPr>
          <a:xfrm>
            <a:off x="-25" y="656526"/>
            <a:ext cx="9143972" cy="4268100"/>
            <a:chOff x="-25" y="656526"/>
            <a:chExt cx="9143972" cy="4268100"/>
          </a:xfrm>
        </p:grpSpPr>
        <p:sp>
          <p:nvSpPr>
            <p:cNvPr id="419" name="Google Shape;419;p38"/>
            <p:cNvSpPr/>
            <p:nvPr/>
          </p:nvSpPr>
          <p:spPr>
            <a:xfrm rot="-5400000">
              <a:off x="-110875" y="767376"/>
              <a:ext cx="4268100" cy="404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420" name="Google Shape;420;p38"/>
            <p:cNvSpPr/>
            <p:nvPr/>
          </p:nvSpPr>
          <p:spPr>
            <a:xfrm rot="-5400000">
              <a:off x="2437854" y="767376"/>
              <a:ext cx="4268100" cy="404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421" name="Google Shape;421;p38"/>
            <p:cNvSpPr/>
            <p:nvPr/>
          </p:nvSpPr>
          <p:spPr>
            <a:xfrm rot="-5400000">
              <a:off x="4986697" y="767376"/>
              <a:ext cx="4268100" cy="404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422" name="Google Shape;422;p38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23" name="Google Shape;423;p38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4" name="Google Shape;424;p38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38"/>
          <p:cNvSpPr txBox="1"/>
          <p:nvPr>
            <p:ph type="ctrTitle"/>
          </p:nvPr>
        </p:nvSpPr>
        <p:spPr>
          <a:xfrm>
            <a:off x="1313250" y="2109413"/>
            <a:ext cx="6517500" cy="13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26" name="Google Shape;426;p38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27" name="Google Shape;427;p38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28" name="Google Shape;428;p38"/>
          <p:cNvSpPr txBox="1"/>
          <p:nvPr>
            <p:ph idx="1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429" name="Google Shape;429;p38"/>
          <p:cNvSpPr txBox="1"/>
          <p:nvPr>
            <p:ph idx="2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 type="blank">
  <p:cSld name="BLANK">
    <p:bg>
      <p:bgPr>
        <a:solidFill>
          <a:schemeClr val="dk2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9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32" name="Google Shape;432;p39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3" name="Google Shape;433;p39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39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35" name="Google Shape;435;p39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36" name="Google Shape;436;p39"/>
          <p:cNvSpPr txBox="1"/>
          <p:nvPr>
            <p:ph idx="1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437" name="Google Shape;437;p39"/>
          <p:cNvSpPr txBox="1"/>
          <p:nvPr>
            <p:ph idx="2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 type="title">
  <p:cSld name="TITLE">
    <p:bg>
      <p:bgPr>
        <a:solidFill>
          <a:schemeClr val="accen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"/>
          <p:cNvSpPr/>
          <p:nvPr/>
        </p:nvSpPr>
        <p:spPr>
          <a:xfrm>
            <a:off x="5939125" y="3429001"/>
            <a:ext cx="3204900" cy="171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44" name="Google Shape;444;p41"/>
          <p:cNvSpPr/>
          <p:nvPr/>
        </p:nvSpPr>
        <p:spPr>
          <a:xfrm>
            <a:off x="5939125" y="0"/>
            <a:ext cx="3204900" cy="17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45" name="Google Shape;445;p41"/>
          <p:cNvSpPr/>
          <p:nvPr/>
        </p:nvSpPr>
        <p:spPr>
          <a:xfrm>
            <a:off x="0" y="3429001"/>
            <a:ext cx="3204900" cy="17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46" name="Google Shape;446;p41"/>
          <p:cNvSpPr/>
          <p:nvPr/>
        </p:nvSpPr>
        <p:spPr>
          <a:xfrm>
            <a:off x="0" y="0"/>
            <a:ext cx="3204900" cy="171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47" name="Google Shape;44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41"/>
          <p:cNvSpPr/>
          <p:nvPr>
            <p:ph idx="2" type="pic"/>
          </p:nvPr>
        </p:nvSpPr>
        <p:spPr>
          <a:xfrm>
            <a:off x="5478525" y="203200"/>
            <a:ext cx="3462300" cy="47367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41"/>
          <p:cNvSpPr/>
          <p:nvPr/>
        </p:nvSpPr>
        <p:spPr>
          <a:xfrm>
            <a:off x="203100" y="203100"/>
            <a:ext cx="5275500" cy="473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50" name="Google Shape;450;p41"/>
          <p:cNvSpPr txBox="1"/>
          <p:nvPr>
            <p:ph type="title"/>
          </p:nvPr>
        </p:nvSpPr>
        <p:spPr>
          <a:xfrm>
            <a:off x="530250" y="666150"/>
            <a:ext cx="4621200" cy="38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2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3" name="Google Shape;453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4" name="Google Shape;45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2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8" name="Google Shape;458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9" name="Google Shape;459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0" name="Google Shape;46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bg>
      <p:bgPr>
        <a:solidFill>
          <a:schemeClr val="accent1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/>
          <p:cNvSpPr/>
          <p:nvPr/>
        </p:nvSpPr>
        <p:spPr>
          <a:xfrm>
            <a:off x="5939125" y="3429001"/>
            <a:ext cx="3204900" cy="171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63" name="Google Shape;463;p44"/>
          <p:cNvSpPr/>
          <p:nvPr/>
        </p:nvSpPr>
        <p:spPr>
          <a:xfrm>
            <a:off x="5939125" y="0"/>
            <a:ext cx="3204900" cy="17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64" name="Google Shape;464;p44"/>
          <p:cNvSpPr/>
          <p:nvPr/>
        </p:nvSpPr>
        <p:spPr>
          <a:xfrm>
            <a:off x="0" y="3429001"/>
            <a:ext cx="3204900" cy="17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65" name="Google Shape;465;p44"/>
          <p:cNvSpPr/>
          <p:nvPr/>
        </p:nvSpPr>
        <p:spPr>
          <a:xfrm>
            <a:off x="0" y="0"/>
            <a:ext cx="3204900" cy="171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66" name="Google Shape;46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44"/>
          <p:cNvSpPr/>
          <p:nvPr/>
        </p:nvSpPr>
        <p:spPr>
          <a:xfrm>
            <a:off x="203100" y="203100"/>
            <a:ext cx="8737800" cy="473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68" name="Google Shape;468;p44"/>
          <p:cNvSpPr txBox="1"/>
          <p:nvPr>
            <p:ph type="title"/>
          </p:nvPr>
        </p:nvSpPr>
        <p:spPr>
          <a:xfrm>
            <a:off x="530250" y="666150"/>
            <a:ext cx="8096400" cy="14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9pPr>
          </a:lstStyle>
          <a:p/>
        </p:txBody>
      </p:sp>
      <p:sp>
        <p:nvSpPr>
          <p:cNvPr id="469" name="Google Shape;469;p44"/>
          <p:cNvSpPr txBox="1"/>
          <p:nvPr>
            <p:ph idx="1" type="subTitle"/>
          </p:nvPr>
        </p:nvSpPr>
        <p:spPr>
          <a:xfrm>
            <a:off x="668700" y="2764300"/>
            <a:ext cx="7806600" cy="13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32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, image and graphic" type="secHead">
  <p:cSld name="SECTION_HEADER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45"/>
          <p:cNvSpPr/>
          <p:nvPr/>
        </p:nvSpPr>
        <p:spPr>
          <a:xfrm>
            <a:off x="2828100" y="203100"/>
            <a:ext cx="6112800" cy="237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73" name="Google Shape;473;p45"/>
          <p:cNvSpPr/>
          <p:nvPr/>
        </p:nvSpPr>
        <p:spPr>
          <a:xfrm>
            <a:off x="6315900" y="2565018"/>
            <a:ext cx="2625000" cy="237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0">
              <a:solidFill>
                <a:schemeClr val="l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74" name="Google Shape;474;p45"/>
          <p:cNvSpPr/>
          <p:nvPr/>
        </p:nvSpPr>
        <p:spPr>
          <a:xfrm>
            <a:off x="6777821" y="2979049"/>
            <a:ext cx="1751400" cy="1754400"/>
          </a:xfrm>
          <a:prstGeom prst="hear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grpSp>
        <p:nvGrpSpPr>
          <p:cNvPr id="475" name="Google Shape;475;p45"/>
          <p:cNvGrpSpPr/>
          <p:nvPr/>
        </p:nvGrpSpPr>
        <p:grpSpPr>
          <a:xfrm>
            <a:off x="203100" y="203200"/>
            <a:ext cx="3110750" cy="2374800"/>
            <a:chOff x="203100" y="203200"/>
            <a:chExt cx="3110750" cy="2374800"/>
          </a:xfrm>
        </p:grpSpPr>
        <p:sp>
          <p:nvSpPr>
            <p:cNvPr id="476" name="Google Shape;476;p45"/>
            <p:cNvSpPr/>
            <p:nvPr/>
          </p:nvSpPr>
          <p:spPr>
            <a:xfrm>
              <a:off x="203100" y="203200"/>
              <a:ext cx="2625000" cy="2374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477" name="Google Shape;477;p45"/>
            <p:cNvSpPr/>
            <p:nvPr/>
          </p:nvSpPr>
          <p:spPr>
            <a:xfrm rot="-5400000">
              <a:off x="1728450" y="1302950"/>
              <a:ext cx="2361900" cy="16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478" name="Google Shape;478;p45"/>
            <p:cNvSpPr/>
            <p:nvPr/>
          </p:nvSpPr>
          <p:spPr>
            <a:xfrm rot="-5400000">
              <a:off x="1891050" y="1302950"/>
              <a:ext cx="2361900" cy="16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479" name="Google Shape;479;p45"/>
            <p:cNvSpPr/>
            <p:nvPr/>
          </p:nvSpPr>
          <p:spPr>
            <a:xfrm rot="-5400000">
              <a:off x="2051600" y="1302950"/>
              <a:ext cx="2361900" cy="16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sp>
        <p:nvSpPr>
          <p:cNvPr id="480" name="Google Shape;480;p45"/>
          <p:cNvSpPr/>
          <p:nvPr/>
        </p:nvSpPr>
        <p:spPr>
          <a:xfrm rot="5400000">
            <a:off x="5048000" y="3671125"/>
            <a:ext cx="2374800" cy="16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81" name="Google Shape;481;p45"/>
          <p:cNvSpPr/>
          <p:nvPr/>
        </p:nvSpPr>
        <p:spPr>
          <a:xfrm rot="5400000">
            <a:off x="4885700" y="3670825"/>
            <a:ext cx="2374200" cy="16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82" name="Google Shape;482;p45"/>
          <p:cNvSpPr/>
          <p:nvPr/>
        </p:nvSpPr>
        <p:spPr>
          <a:xfrm rot="5400000">
            <a:off x="4725162" y="3670825"/>
            <a:ext cx="2374200" cy="16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83" name="Google Shape;483;p45"/>
          <p:cNvSpPr/>
          <p:nvPr>
            <p:ph idx="2" type="pic"/>
          </p:nvPr>
        </p:nvSpPr>
        <p:spPr>
          <a:xfrm>
            <a:off x="203100" y="2565025"/>
            <a:ext cx="5628000" cy="2374800"/>
          </a:xfrm>
          <a:prstGeom prst="rect">
            <a:avLst/>
          </a:prstGeom>
          <a:noFill/>
          <a:ln>
            <a:noFill/>
          </a:ln>
        </p:spPr>
      </p:sp>
      <p:sp>
        <p:nvSpPr>
          <p:cNvPr id="484" name="Google Shape;484;p45"/>
          <p:cNvSpPr txBox="1"/>
          <p:nvPr>
            <p:ph type="title"/>
          </p:nvPr>
        </p:nvSpPr>
        <p:spPr>
          <a:xfrm>
            <a:off x="479550" y="474250"/>
            <a:ext cx="2003100" cy="18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b="1" sz="1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5000"/>
              <a:buNone/>
              <a:defRPr b="1" sz="1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000"/>
              <a:buNone/>
              <a:defRPr b="1" sz="1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000"/>
              <a:buNone/>
              <a:defRPr b="1" sz="1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000"/>
              <a:buNone/>
              <a:defRPr b="1" sz="1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000"/>
              <a:buNone/>
              <a:defRPr b="1" sz="1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000"/>
              <a:buNone/>
              <a:defRPr b="1" sz="1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000"/>
              <a:buNone/>
              <a:defRPr b="1" sz="1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000"/>
              <a:buNone/>
              <a:defRPr b="1" sz="15000"/>
            </a:lvl9pPr>
          </a:lstStyle>
          <a:p/>
        </p:txBody>
      </p:sp>
      <p:sp>
        <p:nvSpPr>
          <p:cNvPr id="485" name="Google Shape;485;p45"/>
          <p:cNvSpPr txBox="1"/>
          <p:nvPr>
            <p:ph idx="1" type="body"/>
          </p:nvPr>
        </p:nvSpPr>
        <p:spPr>
          <a:xfrm>
            <a:off x="3439125" y="428100"/>
            <a:ext cx="5367900" cy="19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1pPr>
            <a:lvl2pPr indent="-412750" lvl="1" marL="914400" algn="ctr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indent="-412750" lvl="2" marL="1371600" algn="ctr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indent="-412750" lvl="3" marL="18288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indent="-412750" lvl="4" marL="2286000" algn="ctr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indent="-412750" lvl="5" marL="2743200" algn="ctr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indent="-412750" lvl="6" marL="32004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indent="-412750" lvl="7" marL="3657600" algn="ctr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indent="-412750" lvl="8" marL="4114800" algn="ctr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SECTION_HEADER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46"/>
          <p:cNvSpPr/>
          <p:nvPr/>
        </p:nvSpPr>
        <p:spPr>
          <a:xfrm>
            <a:off x="2828100" y="203100"/>
            <a:ext cx="6112800" cy="237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89" name="Google Shape;489;p46"/>
          <p:cNvSpPr/>
          <p:nvPr/>
        </p:nvSpPr>
        <p:spPr>
          <a:xfrm>
            <a:off x="6315900" y="2565018"/>
            <a:ext cx="2625000" cy="237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0">
              <a:solidFill>
                <a:schemeClr val="l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grpSp>
        <p:nvGrpSpPr>
          <p:cNvPr id="490" name="Google Shape;490;p46"/>
          <p:cNvGrpSpPr/>
          <p:nvPr/>
        </p:nvGrpSpPr>
        <p:grpSpPr>
          <a:xfrm>
            <a:off x="203100" y="203200"/>
            <a:ext cx="3110750" cy="2374800"/>
            <a:chOff x="203100" y="203200"/>
            <a:chExt cx="3110750" cy="2374800"/>
          </a:xfrm>
        </p:grpSpPr>
        <p:sp>
          <p:nvSpPr>
            <p:cNvPr id="491" name="Google Shape;491;p46"/>
            <p:cNvSpPr/>
            <p:nvPr/>
          </p:nvSpPr>
          <p:spPr>
            <a:xfrm>
              <a:off x="203100" y="203200"/>
              <a:ext cx="2625000" cy="2374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492" name="Google Shape;492;p46"/>
            <p:cNvSpPr/>
            <p:nvPr/>
          </p:nvSpPr>
          <p:spPr>
            <a:xfrm rot="-5400000">
              <a:off x="1728450" y="1302950"/>
              <a:ext cx="2361900" cy="16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493" name="Google Shape;493;p46"/>
            <p:cNvSpPr/>
            <p:nvPr/>
          </p:nvSpPr>
          <p:spPr>
            <a:xfrm rot="-5400000">
              <a:off x="1891050" y="1302950"/>
              <a:ext cx="2361900" cy="16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494" name="Google Shape;494;p46"/>
            <p:cNvSpPr/>
            <p:nvPr/>
          </p:nvSpPr>
          <p:spPr>
            <a:xfrm rot="-5400000">
              <a:off x="2051600" y="1302950"/>
              <a:ext cx="2361900" cy="16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sp>
        <p:nvSpPr>
          <p:cNvPr id="495" name="Google Shape;495;p46"/>
          <p:cNvSpPr/>
          <p:nvPr/>
        </p:nvSpPr>
        <p:spPr>
          <a:xfrm rot="5400000">
            <a:off x="5048000" y="3671125"/>
            <a:ext cx="2374800" cy="16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96" name="Google Shape;496;p46"/>
          <p:cNvSpPr/>
          <p:nvPr/>
        </p:nvSpPr>
        <p:spPr>
          <a:xfrm rot="5400000">
            <a:off x="4885700" y="3670825"/>
            <a:ext cx="2374200" cy="16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97" name="Google Shape;497;p46"/>
          <p:cNvSpPr/>
          <p:nvPr/>
        </p:nvSpPr>
        <p:spPr>
          <a:xfrm rot="5400000">
            <a:off x="4725162" y="3670825"/>
            <a:ext cx="2374200" cy="16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98" name="Google Shape;498;p46"/>
          <p:cNvSpPr txBox="1"/>
          <p:nvPr>
            <p:ph type="title"/>
          </p:nvPr>
        </p:nvSpPr>
        <p:spPr>
          <a:xfrm>
            <a:off x="479550" y="474250"/>
            <a:ext cx="2003100" cy="18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b="1" sz="1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5000"/>
              <a:buNone/>
              <a:defRPr b="1" sz="1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000"/>
              <a:buNone/>
              <a:defRPr b="1" sz="1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000"/>
              <a:buNone/>
              <a:defRPr b="1" sz="1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000"/>
              <a:buNone/>
              <a:defRPr b="1" sz="1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000"/>
              <a:buNone/>
              <a:defRPr b="1" sz="1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000"/>
              <a:buNone/>
              <a:defRPr b="1" sz="1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000"/>
              <a:buNone/>
              <a:defRPr b="1" sz="1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000"/>
              <a:buNone/>
              <a:defRPr b="1" sz="15000"/>
            </a:lvl9pPr>
          </a:lstStyle>
          <a:p/>
        </p:txBody>
      </p:sp>
      <p:sp>
        <p:nvSpPr>
          <p:cNvPr id="499" name="Google Shape;499;p46"/>
          <p:cNvSpPr txBox="1"/>
          <p:nvPr>
            <p:ph idx="1" type="body"/>
          </p:nvPr>
        </p:nvSpPr>
        <p:spPr>
          <a:xfrm>
            <a:off x="203100" y="2708750"/>
            <a:ext cx="5467200" cy="22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1pPr>
            <a:lvl2pPr indent="-412750" lvl="1" marL="91440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indent="-412750" lvl="2" marL="137160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indent="-412750" lvl="3" marL="182880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indent="-412750" lvl="4" marL="228600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indent="-412750" lvl="5" marL="274320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indent="-412750" lvl="6" marL="320040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indent="-412750" lvl="7" marL="365760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indent="-412750" lvl="8" marL="411480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/>
        </p:txBody>
      </p:sp>
      <p:grpSp>
        <p:nvGrpSpPr>
          <p:cNvPr id="500" name="Google Shape;500;p46"/>
          <p:cNvGrpSpPr/>
          <p:nvPr/>
        </p:nvGrpSpPr>
        <p:grpSpPr>
          <a:xfrm>
            <a:off x="6645487" y="3201629"/>
            <a:ext cx="1965828" cy="1737600"/>
            <a:chOff x="-3554921" y="2416050"/>
            <a:chExt cx="1965828" cy="1737600"/>
          </a:xfrm>
        </p:grpSpPr>
        <p:grpSp>
          <p:nvGrpSpPr>
            <p:cNvPr id="501" name="Google Shape;501;p46"/>
            <p:cNvGrpSpPr/>
            <p:nvPr/>
          </p:nvGrpSpPr>
          <p:grpSpPr>
            <a:xfrm>
              <a:off x="-3432075" y="2416050"/>
              <a:ext cx="1737600" cy="1737600"/>
              <a:chOff x="-2106175" y="1988700"/>
              <a:chExt cx="1737600" cy="1737600"/>
            </a:xfrm>
          </p:grpSpPr>
          <p:sp>
            <p:nvSpPr>
              <p:cNvPr id="502" name="Google Shape;502;p46"/>
              <p:cNvSpPr/>
              <p:nvPr/>
            </p:nvSpPr>
            <p:spPr>
              <a:xfrm rot="5400000">
                <a:off x="-2106175" y="1988700"/>
                <a:ext cx="1737600" cy="1737600"/>
              </a:xfrm>
              <a:prstGeom prst="pie">
                <a:avLst>
                  <a:gd fmla="val 5400000" name="adj1"/>
                  <a:gd fmla="val 16200000" name="adj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  <p:sp>
            <p:nvSpPr>
              <p:cNvPr id="503" name="Google Shape;503;p46"/>
              <p:cNvSpPr/>
              <p:nvPr/>
            </p:nvSpPr>
            <p:spPr>
              <a:xfrm rot="5400000">
                <a:off x="-1932775" y="2162100"/>
                <a:ext cx="1390800" cy="1390800"/>
              </a:xfrm>
              <a:prstGeom prst="pie">
                <a:avLst>
                  <a:gd fmla="val 5400000" name="adj1"/>
                  <a:gd fmla="val 1620000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  <p:sp>
            <p:nvSpPr>
              <p:cNvPr id="504" name="Google Shape;504;p46"/>
              <p:cNvSpPr/>
              <p:nvPr/>
            </p:nvSpPr>
            <p:spPr>
              <a:xfrm rot="5400000">
                <a:off x="-1795825" y="2299050"/>
                <a:ext cx="1116900" cy="1116900"/>
              </a:xfrm>
              <a:prstGeom prst="pie">
                <a:avLst>
                  <a:gd fmla="val 5400000" name="adj1"/>
                  <a:gd fmla="val 16200000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  <p:sp>
            <p:nvSpPr>
              <p:cNvPr id="505" name="Google Shape;505;p46"/>
              <p:cNvSpPr/>
              <p:nvPr/>
            </p:nvSpPr>
            <p:spPr>
              <a:xfrm rot="5400000">
                <a:off x="-1662475" y="2432400"/>
                <a:ext cx="850200" cy="850200"/>
              </a:xfrm>
              <a:prstGeom prst="pie">
                <a:avLst>
                  <a:gd fmla="val 5400000" name="adj1"/>
                  <a:gd fmla="val 16200000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</p:grpSp>
        <p:sp>
          <p:nvSpPr>
            <p:cNvPr id="506" name="Google Shape;506;p46"/>
            <p:cNvSpPr/>
            <p:nvPr/>
          </p:nvSpPr>
          <p:spPr>
            <a:xfrm>
              <a:off x="-2580749" y="3115625"/>
              <a:ext cx="991656" cy="410076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507" name="Google Shape;507;p46"/>
            <p:cNvSpPr/>
            <p:nvPr/>
          </p:nvSpPr>
          <p:spPr>
            <a:xfrm flipH="1">
              <a:off x="-3554921" y="3131250"/>
              <a:ext cx="1062396" cy="410076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sp>
        <p:nvSpPr>
          <p:cNvPr id="508" name="Google Shape;508;p46"/>
          <p:cNvSpPr txBox="1"/>
          <p:nvPr>
            <p:ph idx="2" type="subTitle"/>
          </p:nvPr>
        </p:nvSpPr>
        <p:spPr>
          <a:xfrm>
            <a:off x="3491150" y="474150"/>
            <a:ext cx="5163300" cy="18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7"/>
          <p:cNvSpPr/>
          <p:nvPr/>
        </p:nvSpPr>
        <p:spPr>
          <a:xfrm>
            <a:off x="3343475" y="203100"/>
            <a:ext cx="5597400" cy="473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grpSp>
        <p:nvGrpSpPr>
          <p:cNvPr id="511" name="Google Shape;511;p47"/>
          <p:cNvGrpSpPr/>
          <p:nvPr/>
        </p:nvGrpSpPr>
        <p:grpSpPr>
          <a:xfrm>
            <a:off x="-813200" y="-785627"/>
            <a:ext cx="4904500" cy="5929263"/>
            <a:chOff x="-6240000" y="-785627"/>
            <a:chExt cx="4904500" cy="5929263"/>
          </a:xfrm>
        </p:grpSpPr>
        <p:grpSp>
          <p:nvGrpSpPr>
            <p:cNvPr id="512" name="Google Shape;512;p47"/>
            <p:cNvGrpSpPr/>
            <p:nvPr/>
          </p:nvGrpSpPr>
          <p:grpSpPr>
            <a:xfrm>
              <a:off x="-6240000" y="-785627"/>
              <a:ext cx="4904500" cy="5929068"/>
              <a:chOff x="-6460150" y="-1704700"/>
              <a:chExt cx="4904500" cy="5929068"/>
            </a:xfrm>
          </p:grpSpPr>
          <p:sp>
            <p:nvSpPr>
              <p:cNvPr id="513" name="Google Shape;513;p47"/>
              <p:cNvSpPr/>
              <p:nvPr/>
            </p:nvSpPr>
            <p:spPr>
              <a:xfrm>
                <a:off x="-6460150" y="723668"/>
                <a:ext cx="4904400" cy="3500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  <p:sp>
            <p:nvSpPr>
              <p:cNvPr id="514" name="Google Shape;514;p47"/>
              <p:cNvSpPr/>
              <p:nvPr/>
            </p:nvSpPr>
            <p:spPr>
              <a:xfrm rot="5400000">
                <a:off x="-6460050" y="-1704700"/>
                <a:ext cx="4904400" cy="4904400"/>
              </a:xfrm>
              <a:prstGeom prst="pie">
                <a:avLst>
                  <a:gd fmla="val 5408001" name="adj1"/>
                  <a:gd fmla="val 3301746" name="adj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</p:grpSp>
        <p:grpSp>
          <p:nvGrpSpPr>
            <p:cNvPr id="515" name="Google Shape;515;p47"/>
            <p:cNvGrpSpPr/>
            <p:nvPr/>
          </p:nvGrpSpPr>
          <p:grpSpPr>
            <a:xfrm>
              <a:off x="-6011172" y="-550306"/>
              <a:ext cx="4446851" cy="5693942"/>
              <a:chOff x="-5976350" y="-1031875"/>
              <a:chExt cx="3937008" cy="5041117"/>
            </a:xfrm>
          </p:grpSpPr>
          <p:sp>
            <p:nvSpPr>
              <p:cNvPr id="516" name="Google Shape;516;p47"/>
              <p:cNvSpPr/>
              <p:nvPr/>
            </p:nvSpPr>
            <p:spPr>
              <a:xfrm>
                <a:off x="-5976350" y="-1031875"/>
                <a:ext cx="3936900" cy="39369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  <p:sp>
            <p:nvSpPr>
              <p:cNvPr id="517" name="Google Shape;517;p47"/>
              <p:cNvSpPr/>
              <p:nvPr/>
            </p:nvSpPr>
            <p:spPr>
              <a:xfrm>
                <a:off x="-5976242" y="920742"/>
                <a:ext cx="3936900" cy="3088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</p:grpSp>
        <p:grpSp>
          <p:nvGrpSpPr>
            <p:cNvPr id="518" name="Google Shape;518;p47"/>
            <p:cNvGrpSpPr/>
            <p:nvPr/>
          </p:nvGrpSpPr>
          <p:grpSpPr>
            <a:xfrm>
              <a:off x="-5763800" y="-306475"/>
              <a:ext cx="3952088" cy="5449946"/>
              <a:chOff x="-5661360" y="-826850"/>
              <a:chExt cx="3306910" cy="4560242"/>
            </a:xfrm>
          </p:grpSpPr>
          <p:sp>
            <p:nvSpPr>
              <p:cNvPr id="519" name="Google Shape;519;p47"/>
              <p:cNvSpPr/>
              <p:nvPr/>
            </p:nvSpPr>
            <p:spPr>
              <a:xfrm>
                <a:off x="-5661350" y="-826850"/>
                <a:ext cx="3306900" cy="33069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  <p:sp>
            <p:nvSpPr>
              <p:cNvPr id="520" name="Google Shape;520;p47"/>
              <p:cNvSpPr/>
              <p:nvPr/>
            </p:nvSpPr>
            <p:spPr>
              <a:xfrm>
                <a:off x="-5661360" y="818892"/>
                <a:ext cx="3306900" cy="2914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</p:grpSp>
        <p:grpSp>
          <p:nvGrpSpPr>
            <p:cNvPr id="521" name="Google Shape;521;p47"/>
            <p:cNvGrpSpPr/>
            <p:nvPr/>
          </p:nvGrpSpPr>
          <p:grpSpPr>
            <a:xfrm>
              <a:off x="-5497425" y="-26819"/>
              <a:ext cx="3419340" cy="5170150"/>
              <a:chOff x="-5236257" y="-418550"/>
              <a:chExt cx="2405107" cy="3636597"/>
            </a:xfrm>
          </p:grpSpPr>
          <p:sp>
            <p:nvSpPr>
              <p:cNvPr id="522" name="Google Shape;522;p47"/>
              <p:cNvSpPr/>
              <p:nvPr/>
            </p:nvSpPr>
            <p:spPr>
              <a:xfrm>
                <a:off x="-5236250" y="-418550"/>
                <a:ext cx="2405100" cy="23928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  <p:sp>
            <p:nvSpPr>
              <p:cNvPr id="523" name="Google Shape;523;p47"/>
              <p:cNvSpPr/>
              <p:nvPr/>
            </p:nvSpPr>
            <p:spPr>
              <a:xfrm>
                <a:off x="-5236257" y="773347"/>
                <a:ext cx="2405100" cy="2444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  <p:sp>
            <p:nvSpPr>
              <p:cNvPr id="524" name="Google Shape;524;p47"/>
              <p:cNvSpPr/>
              <p:nvPr/>
            </p:nvSpPr>
            <p:spPr>
              <a:xfrm>
                <a:off x="-4824500" y="44178"/>
                <a:ext cx="1545300" cy="154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</p:grpSp>
      </p:grpSp>
      <p:sp>
        <p:nvSpPr>
          <p:cNvPr id="525" name="Google Shape;52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47"/>
          <p:cNvSpPr txBox="1"/>
          <p:nvPr>
            <p:ph type="title"/>
          </p:nvPr>
        </p:nvSpPr>
        <p:spPr>
          <a:xfrm>
            <a:off x="547350" y="773350"/>
            <a:ext cx="2183400" cy="35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0"/>
              <a:buNone/>
              <a:defRPr b="1" sz="1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527" name="Google Shape;527;p47"/>
          <p:cNvSpPr txBox="1"/>
          <p:nvPr>
            <p:ph idx="1" type="body"/>
          </p:nvPr>
        </p:nvSpPr>
        <p:spPr>
          <a:xfrm>
            <a:off x="4445956" y="871800"/>
            <a:ext cx="4135800" cy="3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indent="-412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○"/>
              <a:defRPr sz="2900">
                <a:solidFill>
                  <a:schemeClr val="dk2"/>
                </a:solidFill>
              </a:defRPr>
            </a:lvl2pPr>
            <a:lvl3pPr indent="-412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■"/>
              <a:defRPr sz="2900">
                <a:solidFill>
                  <a:schemeClr val="dk2"/>
                </a:solidFill>
              </a:defRPr>
            </a:lvl3pPr>
            <a:lvl4pPr indent="-412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4pPr>
            <a:lvl5pPr indent="-412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○"/>
              <a:defRPr sz="2900">
                <a:solidFill>
                  <a:schemeClr val="dk2"/>
                </a:solidFill>
              </a:defRPr>
            </a:lvl5pPr>
            <a:lvl6pPr indent="-412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■"/>
              <a:defRPr sz="2900">
                <a:solidFill>
                  <a:schemeClr val="dk2"/>
                </a:solidFill>
              </a:defRPr>
            </a:lvl6pPr>
            <a:lvl7pPr indent="-412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7pPr>
            <a:lvl8pPr indent="-412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○"/>
              <a:defRPr sz="2900">
                <a:solidFill>
                  <a:schemeClr val="dk2"/>
                </a:solidFill>
              </a:defRPr>
            </a:lvl8pPr>
            <a:lvl9pPr indent="-412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■"/>
              <a:defRPr sz="29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8"/>
          <p:cNvSpPr/>
          <p:nvPr/>
        </p:nvSpPr>
        <p:spPr>
          <a:xfrm>
            <a:off x="3031200" y="203100"/>
            <a:ext cx="5909700" cy="473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grpSp>
        <p:nvGrpSpPr>
          <p:cNvPr id="530" name="Google Shape;530;p48"/>
          <p:cNvGrpSpPr/>
          <p:nvPr/>
        </p:nvGrpSpPr>
        <p:grpSpPr>
          <a:xfrm>
            <a:off x="-813200" y="-785774"/>
            <a:ext cx="4904500" cy="5929263"/>
            <a:chOff x="-6240000" y="-785627"/>
            <a:chExt cx="4904500" cy="5929263"/>
          </a:xfrm>
        </p:grpSpPr>
        <p:grpSp>
          <p:nvGrpSpPr>
            <p:cNvPr id="531" name="Google Shape;531;p48"/>
            <p:cNvGrpSpPr/>
            <p:nvPr/>
          </p:nvGrpSpPr>
          <p:grpSpPr>
            <a:xfrm>
              <a:off x="-6240000" y="-785627"/>
              <a:ext cx="4904500" cy="5929068"/>
              <a:chOff x="-6460150" y="-1704700"/>
              <a:chExt cx="4904500" cy="5929068"/>
            </a:xfrm>
          </p:grpSpPr>
          <p:sp>
            <p:nvSpPr>
              <p:cNvPr id="532" name="Google Shape;532;p48"/>
              <p:cNvSpPr/>
              <p:nvPr/>
            </p:nvSpPr>
            <p:spPr>
              <a:xfrm>
                <a:off x="-6460150" y="723668"/>
                <a:ext cx="4904400" cy="3500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  <p:sp>
            <p:nvSpPr>
              <p:cNvPr id="533" name="Google Shape;533;p48"/>
              <p:cNvSpPr/>
              <p:nvPr/>
            </p:nvSpPr>
            <p:spPr>
              <a:xfrm rot="5400000">
                <a:off x="-6460050" y="-1704700"/>
                <a:ext cx="4904400" cy="4904400"/>
              </a:xfrm>
              <a:prstGeom prst="pie">
                <a:avLst>
                  <a:gd fmla="val 5408001" name="adj1"/>
                  <a:gd fmla="val 3301746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</p:grpSp>
        <p:grpSp>
          <p:nvGrpSpPr>
            <p:cNvPr id="534" name="Google Shape;534;p48"/>
            <p:cNvGrpSpPr/>
            <p:nvPr/>
          </p:nvGrpSpPr>
          <p:grpSpPr>
            <a:xfrm>
              <a:off x="-6011172" y="-550306"/>
              <a:ext cx="4446851" cy="5693942"/>
              <a:chOff x="-5976350" y="-1031875"/>
              <a:chExt cx="3937008" cy="5041117"/>
            </a:xfrm>
          </p:grpSpPr>
          <p:sp>
            <p:nvSpPr>
              <p:cNvPr id="535" name="Google Shape;535;p48"/>
              <p:cNvSpPr/>
              <p:nvPr/>
            </p:nvSpPr>
            <p:spPr>
              <a:xfrm>
                <a:off x="-5976350" y="-1031875"/>
                <a:ext cx="3936900" cy="39369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  <p:sp>
            <p:nvSpPr>
              <p:cNvPr id="536" name="Google Shape;536;p48"/>
              <p:cNvSpPr/>
              <p:nvPr/>
            </p:nvSpPr>
            <p:spPr>
              <a:xfrm>
                <a:off x="-5976242" y="920742"/>
                <a:ext cx="3936900" cy="3088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</p:grpSp>
        <p:grpSp>
          <p:nvGrpSpPr>
            <p:cNvPr id="537" name="Google Shape;537;p48"/>
            <p:cNvGrpSpPr/>
            <p:nvPr/>
          </p:nvGrpSpPr>
          <p:grpSpPr>
            <a:xfrm>
              <a:off x="-5763800" y="-306475"/>
              <a:ext cx="3952088" cy="5449946"/>
              <a:chOff x="-5661360" y="-826850"/>
              <a:chExt cx="3306910" cy="4560242"/>
            </a:xfrm>
          </p:grpSpPr>
          <p:sp>
            <p:nvSpPr>
              <p:cNvPr id="538" name="Google Shape;538;p48"/>
              <p:cNvSpPr/>
              <p:nvPr/>
            </p:nvSpPr>
            <p:spPr>
              <a:xfrm>
                <a:off x="-5661350" y="-826850"/>
                <a:ext cx="3306900" cy="33069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  <p:sp>
            <p:nvSpPr>
              <p:cNvPr id="539" name="Google Shape;539;p48"/>
              <p:cNvSpPr/>
              <p:nvPr/>
            </p:nvSpPr>
            <p:spPr>
              <a:xfrm>
                <a:off x="-5661360" y="818892"/>
                <a:ext cx="3306900" cy="2914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</p:grpSp>
        <p:grpSp>
          <p:nvGrpSpPr>
            <p:cNvPr id="540" name="Google Shape;540;p48"/>
            <p:cNvGrpSpPr/>
            <p:nvPr/>
          </p:nvGrpSpPr>
          <p:grpSpPr>
            <a:xfrm>
              <a:off x="-5497425" y="-26819"/>
              <a:ext cx="3419340" cy="5170150"/>
              <a:chOff x="-5236257" y="-418550"/>
              <a:chExt cx="2405107" cy="3636597"/>
            </a:xfrm>
          </p:grpSpPr>
          <p:sp>
            <p:nvSpPr>
              <p:cNvPr id="541" name="Google Shape;541;p48"/>
              <p:cNvSpPr/>
              <p:nvPr/>
            </p:nvSpPr>
            <p:spPr>
              <a:xfrm>
                <a:off x="-5236250" y="-418550"/>
                <a:ext cx="2405100" cy="23928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  <p:sp>
            <p:nvSpPr>
              <p:cNvPr id="542" name="Google Shape;542;p48"/>
              <p:cNvSpPr/>
              <p:nvPr/>
            </p:nvSpPr>
            <p:spPr>
              <a:xfrm>
                <a:off x="-5236257" y="773347"/>
                <a:ext cx="2405100" cy="24447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  <p:sp>
            <p:nvSpPr>
              <p:cNvPr id="543" name="Google Shape;543;p48"/>
              <p:cNvSpPr/>
              <p:nvPr/>
            </p:nvSpPr>
            <p:spPr>
              <a:xfrm>
                <a:off x="-4824500" y="44178"/>
                <a:ext cx="1545300" cy="1545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</p:grpSp>
      </p:grpSp>
      <p:sp>
        <p:nvSpPr>
          <p:cNvPr id="544" name="Google Shape;54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5" name="Google Shape;545;p48"/>
          <p:cNvSpPr txBox="1"/>
          <p:nvPr>
            <p:ph type="title"/>
          </p:nvPr>
        </p:nvSpPr>
        <p:spPr>
          <a:xfrm>
            <a:off x="547350" y="773350"/>
            <a:ext cx="2183400" cy="35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b="1" sz="1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546" name="Google Shape;546;p48"/>
          <p:cNvSpPr txBox="1"/>
          <p:nvPr>
            <p:ph idx="1" type="body"/>
          </p:nvPr>
        </p:nvSpPr>
        <p:spPr>
          <a:xfrm>
            <a:off x="4445956" y="871800"/>
            <a:ext cx="4135800" cy="3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 sz="2900">
                <a:solidFill>
                  <a:schemeClr val="lt1"/>
                </a:solidFill>
              </a:defRPr>
            </a:lvl1pPr>
            <a:lvl2pPr indent="-412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 sz="2900">
                <a:solidFill>
                  <a:schemeClr val="lt1"/>
                </a:solidFill>
              </a:defRPr>
            </a:lvl2pPr>
            <a:lvl3pPr indent="-412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 sz="2900">
                <a:solidFill>
                  <a:schemeClr val="lt1"/>
                </a:solidFill>
              </a:defRPr>
            </a:lvl3pPr>
            <a:lvl4pPr indent="-412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 sz="2900">
                <a:solidFill>
                  <a:schemeClr val="lt1"/>
                </a:solidFill>
              </a:defRPr>
            </a:lvl4pPr>
            <a:lvl5pPr indent="-412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 sz="2900">
                <a:solidFill>
                  <a:schemeClr val="lt1"/>
                </a:solidFill>
              </a:defRPr>
            </a:lvl5pPr>
            <a:lvl6pPr indent="-412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 sz="2900">
                <a:solidFill>
                  <a:schemeClr val="lt1"/>
                </a:solidFill>
              </a:defRPr>
            </a:lvl6pPr>
            <a:lvl7pPr indent="-412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 sz="2900">
                <a:solidFill>
                  <a:schemeClr val="lt1"/>
                </a:solidFill>
              </a:defRPr>
            </a:lvl7pPr>
            <a:lvl8pPr indent="-412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 sz="2900">
                <a:solidFill>
                  <a:schemeClr val="lt1"/>
                </a:solidFill>
              </a:defRPr>
            </a:lvl8pPr>
            <a:lvl9pPr indent="-412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 sz="2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98">
          <p15:clr>
            <a:srgbClr val="E4696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and image" type="twoColTx">
  <p:cSld name="TITLE_AND_TWO_COLUMNS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9"/>
          <p:cNvSpPr/>
          <p:nvPr/>
        </p:nvSpPr>
        <p:spPr>
          <a:xfrm>
            <a:off x="3313800" y="203200"/>
            <a:ext cx="5627100" cy="236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549" name="Google Shape;549;p49"/>
          <p:cNvSpPr/>
          <p:nvPr/>
        </p:nvSpPr>
        <p:spPr>
          <a:xfrm>
            <a:off x="6315900" y="2565025"/>
            <a:ext cx="2625000" cy="237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0">
              <a:solidFill>
                <a:schemeClr val="l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grpSp>
        <p:nvGrpSpPr>
          <p:cNvPr id="550" name="Google Shape;550;p49"/>
          <p:cNvGrpSpPr/>
          <p:nvPr/>
        </p:nvGrpSpPr>
        <p:grpSpPr>
          <a:xfrm rot="10800000">
            <a:off x="6313800" y="2992938"/>
            <a:ext cx="2570952" cy="2253775"/>
            <a:chOff x="-5171450" y="39425"/>
            <a:chExt cx="2570952" cy="2253775"/>
          </a:xfrm>
        </p:grpSpPr>
        <p:sp>
          <p:nvSpPr>
            <p:cNvPr id="551" name="Google Shape;551;p49"/>
            <p:cNvSpPr txBox="1"/>
            <p:nvPr/>
          </p:nvSpPr>
          <p:spPr>
            <a:xfrm>
              <a:off x="-5171450" y="39425"/>
              <a:ext cx="2522400" cy="22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0">
                  <a:solidFill>
                    <a:schemeClr val="dk2"/>
                  </a:solidFill>
                  <a:latin typeface="Calistoga"/>
                  <a:ea typeface="Calistoga"/>
                  <a:cs typeface="Calistoga"/>
                  <a:sym typeface="Calistoga"/>
                </a:rPr>
                <a:t>“</a:t>
              </a:r>
              <a:endParaRPr sz="3000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552" name="Google Shape;552;p49"/>
            <p:cNvSpPr txBox="1"/>
            <p:nvPr/>
          </p:nvSpPr>
          <p:spPr>
            <a:xfrm>
              <a:off x="-5122898" y="83700"/>
              <a:ext cx="2522400" cy="22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0">
                  <a:solidFill>
                    <a:schemeClr val="accent1"/>
                  </a:solidFill>
                  <a:latin typeface="Calistoga"/>
                  <a:ea typeface="Calistoga"/>
                  <a:cs typeface="Calistoga"/>
                  <a:sym typeface="Calistoga"/>
                </a:rPr>
                <a:t>“</a:t>
              </a:r>
              <a:endParaRPr sz="300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sp>
        <p:nvSpPr>
          <p:cNvPr id="553" name="Google Shape;553;p49"/>
          <p:cNvSpPr/>
          <p:nvPr/>
        </p:nvSpPr>
        <p:spPr>
          <a:xfrm>
            <a:off x="203100" y="203200"/>
            <a:ext cx="2625000" cy="237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0">
              <a:solidFill>
                <a:schemeClr val="l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554" name="Google Shape;554;p49"/>
          <p:cNvSpPr txBox="1"/>
          <p:nvPr>
            <p:ph idx="1" type="body"/>
          </p:nvPr>
        </p:nvSpPr>
        <p:spPr>
          <a:xfrm>
            <a:off x="3517750" y="614850"/>
            <a:ext cx="51738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 sz="2900">
                <a:solidFill>
                  <a:schemeClr val="lt1"/>
                </a:solidFill>
              </a:defRPr>
            </a:lvl1pPr>
            <a:lvl2pPr indent="-4127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 sz="2900">
                <a:solidFill>
                  <a:schemeClr val="lt1"/>
                </a:solidFill>
              </a:defRPr>
            </a:lvl2pPr>
            <a:lvl3pPr indent="-4127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 sz="2900">
                <a:solidFill>
                  <a:schemeClr val="lt1"/>
                </a:solidFill>
              </a:defRPr>
            </a:lvl3pPr>
            <a:lvl4pPr indent="-4127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 sz="2900">
                <a:solidFill>
                  <a:schemeClr val="lt1"/>
                </a:solidFill>
              </a:defRPr>
            </a:lvl4pPr>
            <a:lvl5pPr indent="-4127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 sz="2900">
                <a:solidFill>
                  <a:schemeClr val="lt1"/>
                </a:solidFill>
              </a:defRPr>
            </a:lvl5pPr>
            <a:lvl6pPr indent="-4127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 sz="2900">
                <a:solidFill>
                  <a:schemeClr val="lt1"/>
                </a:solidFill>
              </a:defRPr>
            </a:lvl6pPr>
            <a:lvl7pPr indent="-4127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 sz="2900">
                <a:solidFill>
                  <a:schemeClr val="lt1"/>
                </a:solidFill>
              </a:defRPr>
            </a:lvl7pPr>
            <a:lvl8pPr indent="-4127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 sz="2900">
                <a:solidFill>
                  <a:schemeClr val="lt1"/>
                </a:solidFill>
              </a:defRPr>
            </a:lvl8pPr>
            <a:lvl9pPr indent="-4127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 sz="2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5" name="Google Shape;55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6" name="Google Shape;556;p49"/>
          <p:cNvGrpSpPr/>
          <p:nvPr/>
        </p:nvGrpSpPr>
        <p:grpSpPr>
          <a:xfrm>
            <a:off x="230125" y="-100512"/>
            <a:ext cx="2570952" cy="2253775"/>
            <a:chOff x="-5171450" y="39425"/>
            <a:chExt cx="2570952" cy="2253775"/>
          </a:xfrm>
        </p:grpSpPr>
        <p:sp>
          <p:nvSpPr>
            <p:cNvPr id="557" name="Google Shape;557;p49"/>
            <p:cNvSpPr txBox="1"/>
            <p:nvPr/>
          </p:nvSpPr>
          <p:spPr>
            <a:xfrm>
              <a:off x="-5171450" y="39425"/>
              <a:ext cx="2522400" cy="22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0">
                  <a:solidFill>
                    <a:schemeClr val="dk2"/>
                  </a:solidFill>
                  <a:latin typeface="Calistoga"/>
                  <a:ea typeface="Calistoga"/>
                  <a:cs typeface="Calistoga"/>
                  <a:sym typeface="Calistoga"/>
                </a:rPr>
                <a:t>“</a:t>
              </a:r>
              <a:endParaRPr sz="30000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558" name="Google Shape;558;p49"/>
            <p:cNvSpPr txBox="1"/>
            <p:nvPr/>
          </p:nvSpPr>
          <p:spPr>
            <a:xfrm>
              <a:off x="-5122898" y="83700"/>
              <a:ext cx="2522400" cy="22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0">
                  <a:solidFill>
                    <a:schemeClr val="accent1"/>
                  </a:solidFill>
                  <a:latin typeface="Calistoga"/>
                  <a:ea typeface="Calistoga"/>
                  <a:cs typeface="Calistoga"/>
                  <a:sym typeface="Calistoga"/>
                </a:rPr>
                <a:t>“</a:t>
              </a:r>
              <a:endParaRPr sz="300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sp>
        <p:nvSpPr>
          <p:cNvPr id="559" name="Google Shape;559;p49"/>
          <p:cNvSpPr/>
          <p:nvPr/>
        </p:nvSpPr>
        <p:spPr>
          <a:xfrm rot="-5400000">
            <a:off x="1728450" y="1302900"/>
            <a:ext cx="2361900" cy="16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560" name="Google Shape;560;p49"/>
          <p:cNvSpPr/>
          <p:nvPr/>
        </p:nvSpPr>
        <p:spPr>
          <a:xfrm rot="-5400000">
            <a:off x="1891050" y="1302900"/>
            <a:ext cx="2361900" cy="16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561" name="Google Shape;561;p49"/>
          <p:cNvSpPr/>
          <p:nvPr/>
        </p:nvSpPr>
        <p:spPr>
          <a:xfrm rot="-5400000">
            <a:off x="2051600" y="1302900"/>
            <a:ext cx="2361900" cy="16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562" name="Google Shape;562;p49"/>
          <p:cNvSpPr/>
          <p:nvPr/>
        </p:nvSpPr>
        <p:spPr>
          <a:xfrm rot="5400000">
            <a:off x="5047350" y="3670975"/>
            <a:ext cx="2374500" cy="16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563" name="Google Shape;563;p49"/>
          <p:cNvSpPr/>
          <p:nvPr/>
        </p:nvSpPr>
        <p:spPr>
          <a:xfrm rot="5400000">
            <a:off x="4884750" y="3670975"/>
            <a:ext cx="2374500" cy="16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564" name="Google Shape;564;p49"/>
          <p:cNvSpPr/>
          <p:nvPr/>
        </p:nvSpPr>
        <p:spPr>
          <a:xfrm rot="5400000">
            <a:off x="4724225" y="3670975"/>
            <a:ext cx="2374500" cy="16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565" name="Google Shape;565;p49"/>
          <p:cNvSpPr/>
          <p:nvPr>
            <p:ph idx="2" type="pic"/>
          </p:nvPr>
        </p:nvSpPr>
        <p:spPr>
          <a:xfrm>
            <a:off x="203100" y="2565025"/>
            <a:ext cx="5627100" cy="2374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3112">
          <p15:clr>
            <a:srgbClr val="E4696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and graphic" type="titleOnly">
  <p:cSld name="TITLE_ONLY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50"/>
          <p:cNvGrpSpPr/>
          <p:nvPr/>
        </p:nvGrpSpPr>
        <p:grpSpPr>
          <a:xfrm rot="5400000">
            <a:off x="7405625" y="1252375"/>
            <a:ext cx="485750" cy="2584800"/>
            <a:chOff x="2828105" y="203300"/>
            <a:chExt cx="485750" cy="2584800"/>
          </a:xfrm>
        </p:grpSpPr>
        <p:sp>
          <p:nvSpPr>
            <p:cNvPr id="568" name="Google Shape;568;p50"/>
            <p:cNvSpPr/>
            <p:nvPr/>
          </p:nvSpPr>
          <p:spPr>
            <a:xfrm rot="-5400000">
              <a:off x="1617005" y="1414400"/>
              <a:ext cx="2584800" cy="16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569" name="Google Shape;569;p50"/>
            <p:cNvSpPr/>
            <p:nvPr/>
          </p:nvSpPr>
          <p:spPr>
            <a:xfrm rot="-5400000">
              <a:off x="1779605" y="1414400"/>
              <a:ext cx="2584800" cy="16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570" name="Google Shape;570;p50"/>
            <p:cNvSpPr/>
            <p:nvPr/>
          </p:nvSpPr>
          <p:spPr>
            <a:xfrm rot="-5400000">
              <a:off x="1940155" y="1414400"/>
              <a:ext cx="2584800" cy="16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sp>
        <p:nvSpPr>
          <p:cNvPr id="571" name="Google Shape;57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2" name="Google Shape;572;p50"/>
          <p:cNvSpPr/>
          <p:nvPr/>
        </p:nvSpPr>
        <p:spPr>
          <a:xfrm>
            <a:off x="6315900" y="2787650"/>
            <a:ext cx="2625000" cy="215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0">
              <a:solidFill>
                <a:schemeClr val="l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573" name="Google Shape;573;p50"/>
          <p:cNvSpPr/>
          <p:nvPr/>
        </p:nvSpPr>
        <p:spPr>
          <a:xfrm>
            <a:off x="6356100" y="203200"/>
            <a:ext cx="2584800" cy="209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0">
              <a:solidFill>
                <a:schemeClr val="l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574" name="Google Shape;574;p50"/>
          <p:cNvSpPr txBox="1"/>
          <p:nvPr>
            <p:ph type="title"/>
          </p:nvPr>
        </p:nvSpPr>
        <p:spPr>
          <a:xfrm>
            <a:off x="6592200" y="467100"/>
            <a:ext cx="2072400" cy="16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b="1" sz="4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b="1" sz="43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b="1" sz="43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b="1" sz="43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b="1" sz="43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b="1" sz="43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b="1" sz="43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b="1" sz="43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b="1" sz="4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5" name="Google Shape;575;p50"/>
          <p:cNvSpPr/>
          <p:nvPr/>
        </p:nvSpPr>
        <p:spPr>
          <a:xfrm>
            <a:off x="6771800" y="3010875"/>
            <a:ext cx="1806000" cy="1806000"/>
          </a:xfrm>
          <a:prstGeom prst="sun">
            <a:avLst>
              <a:gd fmla="val 25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576" name="Google Shape;576;p50"/>
          <p:cNvSpPr/>
          <p:nvPr>
            <p:ph idx="2" type="pic"/>
          </p:nvPr>
        </p:nvSpPr>
        <p:spPr>
          <a:xfrm>
            <a:off x="203100" y="203200"/>
            <a:ext cx="6153000" cy="473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ONE_COLUMN_TEXT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9" name="Google Shape;579;p51"/>
          <p:cNvGrpSpPr/>
          <p:nvPr/>
        </p:nvGrpSpPr>
        <p:grpSpPr>
          <a:xfrm>
            <a:off x="203100" y="203100"/>
            <a:ext cx="5275500" cy="2335850"/>
            <a:chOff x="203100" y="203100"/>
            <a:chExt cx="5275500" cy="2335850"/>
          </a:xfrm>
        </p:grpSpPr>
        <p:sp>
          <p:nvSpPr>
            <p:cNvPr id="580" name="Google Shape;580;p51"/>
            <p:cNvSpPr/>
            <p:nvPr/>
          </p:nvSpPr>
          <p:spPr>
            <a:xfrm rot="10800000">
              <a:off x="203100" y="2376350"/>
              <a:ext cx="5275500" cy="16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581" name="Google Shape;581;p51"/>
            <p:cNvSpPr/>
            <p:nvPr/>
          </p:nvSpPr>
          <p:spPr>
            <a:xfrm rot="10800000">
              <a:off x="203100" y="2213750"/>
              <a:ext cx="5275500" cy="16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582" name="Google Shape;582;p51"/>
            <p:cNvSpPr/>
            <p:nvPr/>
          </p:nvSpPr>
          <p:spPr>
            <a:xfrm rot="10800000">
              <a:off x="203100" y="2053200"/>
              <a:ext cx="5275500" cy="16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583" name="Google Shape;583;p51"/>
            <p:cNvSpPr/>
            <p:nvPr/>
          </p:nvSpPr>
          <p:spPr>
            <a:xfrm>
              <a:off x="203100" y="203100"/>
              <a:ext cx="5275500" cy="185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3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sp>
        <p:nvSpPr>
          <p:cNvPr id="584" name="Google Shape;584;p51"/>
          <p:cNvSpPr txBox="1"/>
          <p:nvPr>
            <p:ph type="title"/>
          </p:nvPr>
        </p:nvSpPr>
        <p:spPr>
          <a:xfrm>
            <a:off x="543600" y="574050"/>
            <a:ext cx="4594500" cy="11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b="1" sz="4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9pPr>
          </a:lstStyle>
          <a:p/>
        </p:txBody>
      </p:sp>
      <p:sp>
        <p:nvSpPr>
          <p:cNvPr id="585" name="Google Shape;585;p51"/>
          <p:cNvSpPr/>
          <p:nvPr>
            <p:ph idx="2" type="pic"/>
          </p:nvPr>
        </p:nvSpPr>
        <p:spPr>
          <a:xfrm>
            <a:off x="5478525" y="203200"/>
            <a:ext cx="3462300" cy="4736700"/>
          </a:xfrm>
          <a:prstGeom prst="rect">
            <a:avLst/>
          </a:prstGeom>
          <a:noFill/>
          <a:ln>
            <a:noFill/>
          </a:ln>
        </p:spPr>
      </p:sp>
      <p:sp>
        <p:nvSpPr>
          <p:cNvPr id="586" name="Google Shape;586;p51"/>
          <p:cNvSpPr txBox="1"/>
          <p:nvPr>
            <p:ph idx="1" type="body"/>
          </p:nvPr>
        </p:nvSpPr>
        <p:spPr>
          <a:xfrm>
            <a:off x="599250" y="2695800"/>
            <a:ext cx="4483200" cy="22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ONE_COLUMN_TEXT_1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52"/>
          <p:cNvSpPr/>
          <p:nvPr>
            <p:ph idx="2" type="pic"/>
          </p:nvPr>
        </p:nvSpPr>
        <p:spPr>
          <a:xfrm>
            <a:off x="203125" y="1797646"/>
            <a:ext cx="2912700" cy="1450500"/>
          </a:xfrm>
          <a:prstGeom prst="rect">
            <a:avLst/>
          </a:prstGeom>
          <a:noFill/>
          <a:ln>
            <a:noFill/>
          </a:ln>
        </p:spPr>
      </p:sp>
      <p:sp>
        <p:nvSpPr>
          <p:cNvPr id="590" name="Google Shape;590;p52"/>
          <p:cNvSpPr txBox="1"/>
          <p:nvPr>
            <p:ph idx="1" type="body"/>
          </p:nvPr>
        </p:nvSpPr>
        <p:spPr>
          <a:xfrm>
            <a:off x="226150" y="3930450"/>
            <a:ext cx="28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91" name="Google Shape;591;p52"/>
          <p:cNvSpPr/>
          <p:nvPr>
            <p:ph idx="3" type="pic"/>
          </p:nvPr>
        </p:nvSpPr>
        <p:spPr>
          <a:xfrm>
            <a:off x="3115725" y="1797646"/>
            <a:ext cx="2912700" cy="1450500"/>
          </a:xfrm>
          <a:prstGeom prst="rect">
            <a:avLst/>
          </a:prstGeom>
          <a:noFill/>
          <a:ln>
            <a:noFill/>
          </a:ln>
        </p:spPr>
      </p:sp>
      <p:sp>
        <p:nvSpPr>
          <p:cNvPr id="592" name="Google Shape;592;p52"/>
          <p:cNvSpPr/>
          <p:nvPr>
            <p:ph idx="4" type="pic"/>
          </p:nvPr>
        </p:nvSpPr>
        <p:spPr>
          <a:xfrm>
            <a:off x="6028325" y="1797646"/>
            <a:ext cx="2912700" cy="1450500"/>
          </a:xfrm>
          <a:prstGeom prst="rect">
            <a:avLst/>
          </a:prstGeom>
          <a:noFill/>
          <a:ln>
            <a:noFill/>
          </a:ln>
        </p:spPr>
      </p:sp>
      <p:sp>
        <p:nvSpPr>
          <p:cNvPr id="593" name="Google Shape;593;p52"/>
          <p:cNvSpPr txBox="1"/>
          <p:nvPr>
            <p:ph idx="5" type="body"/>
          </p:nvPr>
        </p:nvSpPr>
        <p:spPr>
          <a:xfrm>
            <a:off x="3161775" y="3930450"/>
            <a:ext cx="28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94" name="Google Shape;594;p52"/>
          <p:cNvSpPr txBox="1"/>
          <p:nvPr>
            <p:ph idx="6" type="body"/>
          </p:nvPr>
        </p:nvSpPr>
        <p:spPr>
          <a:xfrm>
            <a:off x="6074375" y="3930450"/>
            <a:ext cx="28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95" name="Google Shape;595;p52"/>
          <p:cNvSpPr txBox="1"/>
          <p:nvPr>
            <p:ph idx="7" type="subTitle"/>
          </p:nvPr>
        </p:nvSpPr>
        <p:spPr>
          <a:xfrm>
            <a:off x="226150" y="3426200"/>
            <a:ext cx="2820600" cy="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52"/>
          <p:cNvSpPr txBox="1"/>
          <p:nvPr>
            <p:ph idx="8" type="subTitle"/>
          </p:nvPr>
        </p:nvSpPr>
        <p:spPr>
          <a:xfrm>
            <a:off x="3150263" y="3426200"/>
            <a:ext cx="2820600" cy="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52"/>
          <p:cNvSpPr txBox="1"/>
          <p:nvPr>
            <p:ph idx="9" type="subTitle"/>
          </p:nvPr>
        </p:nvSpPr>
        <p:spPr>
          <a:xfrm>
            <a:off x="6097388" y="3426200"/>
            <a:ext cx="2820600" cy="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52"/>
          <p:cNvSpPr/>
          <p:nvPr/>
        </p:nvSpPr>
        <p:spPr>
          <a:xfrm>
            <a:off x="203100" y="203100"/>
            <a:ext cx="8737800" cy="118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599" name="Google Shape;599;p52"/>
          <p:cNvSpPr txBox="1"/>
          <p:nvPr>
            <p:ph type="title"/>
          </p:nvPr>
        </p:nvSpPr>
        <p:spPr>
          <a:xfrm>
            <a:off x="419550" y="350550"/>
            <a:ext cx="83049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b="1" sz="4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9pPr>
          </a:lstStyle>
          <a:p/>
        </p:txBody>
      </p:sp>
      <p:grpSp>
        <p:nvGrpSpPr>
          <p:cNvPr id="600" name="Google Shape;600;p52"/>
          <p:cNvGrpSpPr/>
          <p:nvPr/>
        </p:nvGrpSpPr>
        <p:grpSpPr>
          <a:xfrm>
            <a:off x="203100" y="1387328"/>
            <a:ext cx="8737811" cy="485750"/>
            <a:chOff x="203100" y="2053200"/>
            <a:chExt cx="5275500" cy="485750"/>
          </a:xfrm>
        </p:grpSpPr>
        <p:sp>
          <p:nvSpPr>
            <p:cNvPr id="601" name="Google Shape;601;p52"/>
            <p:cNvSpPr/>
            <p:nvPr/>
          </p:nvSpPr>
          <p:spPr>
            <a:xfrm rot="10800000">
              <a:off x="203100" y="2376350"/>
              <a:ext cx="5275500" cy="16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602" name="Google Shape;602;p52"/>
            <p:cNvSpPr/>
            <p:nvPr/>
          </p:nvSpPr>
          <p:spPr>
            <a:xfrm rot="10800000">
              <a:off x="203100" y="2213750"/>
              <a:ext cx="5275500" cy="16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603" name="Google Shape;603;p52"/>
            <p:cNvSpPr/>
            <p:nvPr/>
          </p:nvSpPr>
          <p:spPr>
            <a:xfrm rot="10800000">
              <a:off x="203100" y="2053200"/>
              <a:ext cx="5275500" cy="16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ONE_COLUMN_TEXT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3"/>
          <p:cNvSpPr txBox="1"/>
          <p:nvPr>
            <p:ph idx="12" type="sldNum"/>
          </p:nvPr>
        </p:nvSpPr>
        <p:spPr>
          <a:xfrm>
            <a:off x="8212610" y="4621152"/>
            <a:ext cx="5406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53"/>
          <p:cNvSpPr/>
          <p:nvPr>
            <p:ph idx="2" type="pic"/>
          </p:nvPr>
        </p:nvSpPr>
        <p:spPr>
          <a:xfrm>
            <a:off x="203125" y="1797650"/>
            <a:ext cx="4368900" cy="1429200"/>
          </a:xfrm>
          <a:prstGeom prst="rect">
            <a:avLst/>
          </a:prstGeom>
          <a:noFill/>
          <a:ln>
            <a:noFill/>
          </a:ln>
        </p:spPr>
      </p:sp>
      <p:sp>
        <p:nvSpPr>
          <p:cNvPr id="607" name="Google Shape;607;p53"/>
          <p:cNvSpPr txBox="1"/>
          <p:nvPr>
            <p:ph idx="1" type="body"/>
          </p:nvPr>
        </p:nvSpPr>
        <p:spPr>
          <a:xfrm>
            <a:off x="237662" y="3930448"/>
            <a:ext cx="42309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08" name="Google Shape;608;p53"/>
          <p:cNvSpPr/>
          <p:nvPr>
            <p:ph idx="3" type="pic"/>
          </p:nvPr>
        </p:nvSpPr>
        <p:spPr>
          <a:xfrm>
            <a:off x="4572025" y="1797650"/>
            <a:ext cx="4368900" cy="1429200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Google Shape;609;p53"/>
          <p:cNvSpPr txBox="1"/>
          <p:nvPr>
            <p:ph idx="4" type="body"/>
          </p:nvPr>
        </p:nvSpPr>
        <p:spPr>
          <a:xfrm>
            <a:off x="4606550" y="3930450"/>
            <a:ext cx="43344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10" name="Google Shape;610;p53"/>
          <p:cNvSpPr txBox="1"/>
          <p:nvPr>
            <p:ph idx="5" type="subTitle"/>
          </p:nvPr>
        </p:nvSpPr>
        <p:spPr>
          <a:xfrm>
            <a:off x="226150" y="3426200"/>
            <a:ext cx="4230900" cy="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53"/>
          <p:cNvSpPr txBox="1"/>
          <p:nvPr>
            <p:ph idx="6" type="subTitle"/>
          </p:nvPr>
        </p:nvSpPr>
        <p:spPr>
          <a:xfrm>
            <a:off x="4606550" y="3426200"/>
            <a:ext cx="4334400" cy="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53"/>
          <p:cNvSpPr/>
          <p:nvPr/>
        </p:nvSpPr>
        <p:spPr>
          <a:xfrm>
            <a:off x="203100" y="203100"/>
            <a:ext cx="8737800" cy="118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613" name="Google Shape;613;p53"/>
          <p:cNvSpPr txBox="1"/>
          <p:nvPr>
            <p:ph type="title"/>
          </p:nvPr>
        </p:nvSpPr>
        <p:spPr>
          <a:xfrm>
            <a:off x="419550" y="350550"/>
            <a:ext cx="83049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b="1" sz="4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9pPr>
          </a:lstStyle>
          <a:p/>
        </p:txBody>
      </p:sp>
      <p:grpSp>
        <p:nvGrpSpPr>
          <p:cNvPr id="614" name="Google Shape;614;p53"/>
          <p:cNvGrpSpPr/>
          <p:nvPr/>
        </p:nvGrpSpPr>
        <p:grpSpPr>
          <a:xfrm>
            <a:off x="203100" y="1387328"/>
            <a:ext cx="8737811" cy="485750"/>
            <a:chOff x="203100" y="2053200"/>
            <a:chExt cx="5275500" cy="485750"/>
          </a:xfrm>
        </p:grpSpPr>
        <p:sp>
          <p:nvSpPr>
            <p:cNvPr id="615" name="Google Shape;615;p53"/>
            <p:cNvSpPr/>
            <p:nvPr/>
          </p:nvSpPr>
          <p:spPr>
            <a:xfrm rot="10800000">
              <a:off x="203100" y="2376350"/>
              <a:ext cx="5275500" cy="16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616" name="Google Shape;616;p53"/>
            <p:cNvSpPr/>
            <p:nvPr/>
          </p:nvSpPr>
          <p:spPr>
            <a:xfrm rot="10800000">
              <a:off x="203100" y="2213750"/>
              <a:ext cx="5275500" cy="16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617" name="Google Shape;617;p53"/>
            <p:cNvSpPr/>
            <p:nvPr/>
          </p:nvSpPr>
          <p:spPr>
            <a:xfrm rot="10800000">
              <a:off x="203100" y="2053200"/>
              <a:ext cx="5275500" cy="16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MAIN_POINT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0" name="Google Shape;620;p54"/>
          <p:cNvSpPr txBox="1"/>
          <p:nvPr>
            <p:ph idx="1" type="subTitle"/>
          </p:nvPr>
        </p:nvSpPr>
        <p:spPr>
          <a:xfrm>
            <a:off x="1577250" y="2093450"/>
            <a:ext cx="5989500" cy="24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54"/>
          <p:cNvSpPr/>
          <p:nvPr/>
        </p:nvSpPr>
        <p:spPr>
          <a:xfrm>
            <a:off x="203100" y="203100"/>
            <a:ext cx="8737800" cy="118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622" name="Google Shape;622;p54"/>
          <p:cNvSpPr txBox="1"/>
          <p:nvPr>
            <p:ph type="title"/>
          </p:nvPr>
        </p:nvSpPr>
        <p:spPr>
          <a:xfrm>
            <a:off x="419550" y="350550"/>
            <a:ext cx="83049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b="1" sz="4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9pPr>
          </a:lstStyle>
          <a:p/>
        </p:txBody>
      </p:sp>
      <p:grpSp>
        <p:nvGrpSpPr>
          <p:cNvPr id="623" name="Google Shape;623;p54"/>
          <p:cNvGrpSpPr/>
          <p:nvPr/>
        </p:nvGrpSpPr>
        <p:grpSpPr>
          <a:xfrm>
            <a:off x="203100" y="1387328"/>
            <a:ext cx="8737811" cy="485750"/>
            <a:chOff x="203100" y="2053200"/>
            <a:chExt cx="5275500" cy="485750"/>
          </a:xfrm>
        </p:grpSpPr>
        <p:sp>
          <p:nvSpPr>
            <p:cNvPr id="624" name="Google Shape;624;p54"/>
            <p:cNvSpPr/>
            <p:nvPr/>
          </p:nvSpPr>
          <p:spPr>
            <a:xfrm rot="10800000">
              <a:off x="203100" y="2376350"/>
              <a:ext cx="5275500" cy="16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625" name="Google Shape;625;p54"/>
            <p:cNvSpPr/>
            <p:nvPr/>
          </p:nvSpPr>
          <p:spPr>
            <a:xfrm rot="10800000">
              <a:off x="203100" y="2213750"/>
              <a:ext cx="5275500" cy="16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626" name="Google Shape;626;p54"/>
            <p:cNvSpPr/>
            <p:nvPr/>
          </p:nvSpPr>
          <p:spPr>
            <a:xfrm rot="10800000">
              <a:off x="203100" y="2053200"/>
              <a:ext cx="5275500" cy="16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MAIN_POINT_3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55"/>
          <p:cNvGrpSpPr/>
          <p:nvPr/>
        </p:nvGrpSpPr>
        <p:grpSpPr>
          <a:xfrm>
            <a:off x="203101" y="2749781"/>
            <a:ext cx="8737811" cy="704435"/>
            <a:chOff x="203100" y="2053200"/>
            <a:chExt cx="5275500" cy="485750"/>
          </a:xfrm>
        </p:grpSpPr>
        <p:sp>
          <p:nvSpPr>
            <p:cNvPr id="629" name="Google Shape;629;p55"/>
            <p:cNvSpPr/>
            <p:nvPr/>
          </p:nvSpPr>
          <p:spPr>
            <a:xfrm rot="10800000">
              <a:off x="203100" y="2376350"/>
              <a:ext cx="5275500" cy="16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630" name="Google Shape;630;p55"/>
            <p:cNvSpPr/>
            <p:nvPr/>
          </p:nvSpPr>
          <p:spPr>
            <a:xfrm rot="10800000">
              <a:off x="203100" y="2213750"/>
              <a:ext cx="5275500" cy="16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631" name="Google Shape;631;p55"/>
            <p:cNvSpPr/>
            <p:nvPr/>
          </p:nvSpPr>
          <p:spPr>
            <a:xfrm rot="10800000">
              <a:off x="203100" y="2053200"/>
              <a:ext cx="5275500" cy="16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sp>
        <p:nvSpPr>
          <p:cNvPr id="632" name="Google Shape;63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3" name="Google Shape;633;p55"/>
          <p:cNvSpPr/>
          <p:nvPr/>
        </p:nvSpPr>
        <p:spPr>
          <a:xfrm>
            <a:off x="203100" y="203100"/>
            <a:ext cx="8737800" cy="254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634" name="Google Shape;634;p55"/>
          <p:cNvSpPr txBox="1"/>
          <p:nvPr>
            <p:ph idx="1" type="body"/>
          </p:nvPr>
        </p:nvSpPr>
        <p:spPr>
          <a:xfrm>
            <a:off x="1363950" y="3837500"/>
            <a:ext cx="6442800" cy="9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35" name="Google Shape;635;p55"/>
          <p:cNvSpPr txBox="1"/>
          <p:nvPr>
            <p:ph type="title"/>
          </p:nvPr>
        </p:nvSpPr>
        <p:spPr>
          <a:xfrm>
            <a:off x="653400" y="771150"/>
            <a:ext cx="7837200" cy="14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2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56"/>
          <p:cNvSpPr/>
          <p:nvPr/>
        </p:nvSpPr>
        <p:spPr>
          <a:xfrm>
            <a:off x="203100" y="203100"/>
            <a:ext cx="8737800" cy="425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639" name="Google Shape;639;p56"/>
          <p:cNvSpPr txBox="1"/>
          <p:nvPr>
            <p:ph type="title"/>
          </p:nvPr>
        </p:nvSpPr>
        <p:spPr>
          <a:xfrm>
            <a:off x="1830850" y="1881600"/>
            <a:ext cx="54822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b="1" sz="4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9pPr>
          </a:lstStyle>
          <a:p/>
        </p:txBody>
      </p:sp>
      <p:grpSp>
        <p:nvGrpSpPr>
          <p:cNvPr id="640" name="Google Shape;640;p56"/>
          <p:cNvGrpSpPr/>
          <p:nvPr/>
        </p:nvGrpSpPr>
        <p:grpSpPr>
          <a:xfrm>
            <a:off x="203100" y="4454653"/>
            <a:ext cx="8737811" cy="485750"/>
            <a:chOff x="203100" y="2053200"/>
            <a:chExt cx="5275500" cy="485750"/>
          </a:xfrm>
        </p:grpSpPr>
        <p:sp>
          <p:nvSpPr>
            <p:cNvPr id="641" name="Google Shape;641;p56"/>
            <p:cNvSpPr/>
            <p:nvPr/>
          </p:nvSpPr>
          <p:spPr>
            <a:xfrm rot="10800000">
              <a:off x="203100" y="2376350"/>
              <a:ext cx="5275500" cy="16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642" name="Google Shape;642;p56"/>
            <p:cNvSpPr/>
            <p:nvPr/>
          </p:nvSpPr>
          <p:spPr>
            <a:xfrm rot="10800000">
              <a:off x="203100" y="2213750"/>
              <a:ext cx="5275500" cy="16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643" name="Google Shape;643;p56"/>
            <p:cNvSpPr/>
            <p:nvPr/>
          </p:nvSpPr>
          <p:spPr>
            <a:xfrm rot="10800000">
              <a:off x="203100" y="2053200"/>
              <a:ext cx="5275500" cy="16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MAIN_POINT_1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57"/>
          <p:cNvGrpSpPr/>
          <p:nvPr/>
        </p:nvGrpSpPr>
        <p:grpSpPr>
          <a:xfrm>
            <a:off x="203100" y="1387328"/>
            <a:ext cx="8737811" cy="485750"/>
            <a:chOff x="203100" y="2053200"/>
            <a:chExt cx="5275500" cy="485750"/>
          </a:xfrm>
        </p:grpSpPr>
        <p:sp>
          <p:nvSpPr>
            <p:cNvPr id="646" name="Google Shape;646;p57"/>
            <p:cNvSpPr/>
            <p:nvPr/>
          </p:nvSpPr>
          <p:spPr>
            <a:xfrm rot="10800000">
              <a:off x="203100" y="2376350"/>
              <a:ext cx="5275500" cy="16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647" name="Google Shape;647;p57"/>
            <p:cNvSpPr/>
            <p:nvPr/>
          </p:nvSpPr>
          <p:spPr>
            <a:xfrm rot="10800000">
              <a:off x="203100" y="2213750"/>
              <a:ext cx="5275500" cy="16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648" name="Google Shape;648;p57"/>
            <p:cNvSpPr/>
            <p:nvPr/>
          </p:nvSpPr>
          <p:spPr>
            <a:xfrm rot="10800000">
              <a:off x="203100" y="2053200"/>
              <a:ext cx="5275500" cy="16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sp>
        <p:nvSpPr>
          <p:cNvPr id="649" name="Google Shape;64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0" name="Google Shape;650;p57"/>
          <p:cNvSpPr/>
          <p:nvPr/>
        </p:nvSpPr>
        <p:spPr>
          <a:xfrm>
            <a:off x="203100" y="203100"/>
            <a:ext cx="8737800" cy="118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651" name="Google Shape;651;p57"/>
          <p:cNvSpPr txBox="1"/>
          <p:nvPr>
            <p:ph type="title"/>
          </p:nvPr>
        </p:nvSpPr>
        <p:spPr>
          <a:xfrm>
            <a:off x="419550" y="350550"/>
            <a:ext cx="83049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b="1" sz="4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9pPr>
          </a:lstStyle>
          <a:p/>
        </p:txBody>
      </p:sp>
      <p:sp>
        <p:nvSpPr>
          <p:cNvPr id="652" name="Google Shape;652;p57"/>
          <p:cNvSpPr txBox="1"/>
          <p:nvPr>
            <p:ph idx="1" type="body"/>
          </p:nvPr>
        </p:nvSpPr>
        <p:spPr>
          <a:xfrm>
            <a:off x="357200" y="2260350"/>
            <a:ext cx="4050300" cy="24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1pPr>
            <a:lvl2pPr indent="-412750" lvl="1" marL="914400" algn="ctr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indent="-412750" lvl="2" marL="1371600" algn="ctr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indent="-412750" lvl="3" marL="18288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indent="-412750" lvl="4" marL="2286000" algn="ctr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indent="-412750" lvl="5" marL="2743200" algn="ctr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indent="-412750" lvl="6" marL="32004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indent="-412750" lvl="7" marL="3657600" algn="ctr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indent="-412750" lvl="8" marL="4114800" algn="ctr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/>
        </p:txBody>
      </p:sp>
      <p:sp>
        <p:nvSpPr>
          <p:cNvPr id="653" name="Google Shape;653;p57"/>
          <p:cNvSpPr txBox="1"/>
          <p:nvPr>
            <p:ph idx="2" type="body"/>
          </p:nvPr>
        </p:nvSpPr>
        <p:spPr>
          <a:xfrm>
            <a:off x="4674203" y="2260350"/>
            <a:ext cx="4050300" cy="24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1pPr>
            <a:lvl2pPr indent="-412750" lvl="1" marL="914400" algn="ctr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indent="-412750" lvl="2" marL="1371600" algn="ctr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indent="-412750" lvl="3" marL="18288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indent="-412750" lvl="4" marL="2286000" algn="ctr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indent="-412750" lvl="5" marL="2743200" algn="ctr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indent="-412750" lvl="6" marL="32004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indent="-412750" lvl="7" marL="3657600" algn="ctr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indent="-412750" lvl="8" marL="4114800" algn="ctr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MAIN_POINT_1_1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6" name="Google Shape;656;p58"/>
          <p:cNvSpPr txBox="1"/>
          <p:nvPr>
            <p:ph idx="1" type="body"/>
          </p:nvPr>
        </p:nvSpPr>
        <p:spPr>
          <a:xfrm>
            <a:off x="203100" y="3045775"/>
            <a:ext cx="4261500" cy="16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57" name="Google Shape;657;p58"/>
          <p:cNvSpPr txBox="1"/>
          <p:nvPr>
            <p:ph idx="2" type="body"/>
          </p:nvPr>
        </p:nvSpPr>
        <p:spPr>
          <a:xfrm>
            <a:off x="4674300" y="3045775"/>
            <a:ext cx="4261500" cy="16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658" name="Google Shape;658;p58"/>
          <p:cNvGrpSpPr/>
          <p:nvPr/>
        </p:nvGrpSpPr>
        <p:grpSpPr>
          <a:xfrm>
            <a:off x="203100" y="1387328"/>
            <a:ext cx="8737811" cy="485750"/>
            <a:chOff x="203100" y="2053200"/>
            <a:chExt cx="5275500" cy="485750"/>
          </a:xfrm>
        </p:grpSpPr>
        <p:sp>
          <p:nvSpPr>
            <p:cNvPr id="659" name="Google Shape;659;p58"/>
            <p:cNvSpPr/>
            <p:nvPr/>
          </p:nvSpPr>
          <p:spPr>
            <a:xfrm rot="10800000">
              <a:off x="203100" y="2376350"/>
              <a:ext cx="5275500" cy="16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660" name="Google Shape;660;p58"/>
            <p:cNvSpPr/>
            <p:nvPr/>
          </p:nvSpPr>
          <p:spPr>
            <a:xfrm rot="10800000">
              <a:off x="203100" y="2213750"/>
              <a:ext cx="5275500" cy="16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661" name="Google Shape;661;p58"/>
            <p:cNvSpPr/>
            <p:nvPr/>
          </p:nvSpPr>
          <p:spPr>
            <a:xfrm rot="10800000">
              <a:off x="203100" y="2053200"/>
              <a:ext cx="5275500" cy="16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sp>
        <p:nvSpPr>
          <p:cNvPr id="662" name="Google Shape;662;p58"/>
          <p:cNvSpPr/>
          <p:nvPr/>
        </p:nvSpPr>
        <p:spPr>
          <a:xfrm>
            <a:off x="203100" y="203100"/>
            <a:ext cx="8737800" cy="118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663" name="Google Shape;663;p58"/>
          <p:cNvSpPr txBox="1"/>
          <p:nvPr>
            <p:ph type="title"/>
          </p:nvPr>
        </p:nvSpPr>
        <p:spPr>
          <a:xfrm>
            <a:off x="419550" y="350550"/>
            <a:ext cx="83049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b="1" sz="8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9pPr>
          </a:lstStyle>
          <a:p/>
        </p:txBody>
      </p:sp>
      <p:sp>
        <p:nvSpPr>
          <p:cNvPr id="664" name="Google Shape;664;p58"/>
          <p:cNvSpPr txBox="1"/>
          <p:nvPr>
            <p:ph idx="3" type="subTitle"/>
          </p:nvPr>
        </p:nvSpPr>
        <p:spPr>
          <a:xfrm>
            <a:off x="203100" y="2078350"/>
            <a:ext cx="42615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5" name="Google Shape;665;p58"/>
          <p:cNvSpPr txBox="1"/>
          <p:nvPr>
            <p:ph idx="4" type="subTitle"/>
          </p:nvPr>
        </p:nvSpPr>
        <p:spPr>
          <a:xfrm>
            <a:off x="4674300" y="2078350"/>
            <a:ext cx="42615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MAIN_POINT_1_1_1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59"/>
          <p:cNvGrpSpPr/>
          <p:nvPr/>
        </p:nvGrpSpPr>
        <p:grpSpPr>
          <a:xfrm>
            <a:off x="203100" y="1387328"/>
            <a:ext cx="8737811" cy="485750"/>
            <a:chOff x="203100" y="2053200"/>
            <a:chExt cx="5275500" cy="485750"/>
          </a:xfrm>
        </p:grpSpPr>
        <p:sp>
          <p:nvSpPr>
            <p:cNvPr id="668" name="Google Shape;668;p59"/>
            <p:cNvSpPr/>
            <p:nvPr/>
          </p:nvSpPr>
          <p:spPr>
            <a:xfrm rot="10800000">
              <a:off x="203100" y="2376350"/>
              <a:ext cx="5275500" cy="16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669" name="Google Shape;669;p59"/>
            <p:cNvSpPr/>
            <p:nvPr/>
          </p:nvSpPr>
          <p:spPr>
            <a:xfrm rot="10800000">
              <a:off x="203100" y="2213750"/>
              <a:ext cx="5275500" cy="16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670" name="Google Shape;670;p59"/>
            <p:cNvSpPr/>
            <p:nvPr/>
          </p:nvSpPr>
          <p:spPr>
            <a:xfrm rot="10800000">
              <a:off x="203100" y="2053200"/>
              <a:ext cx="5275500" cy="16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sp>
        <p:nvSpPr>
          <p:cNvPr id="671" name="Google Shape;671;p59"/>
          <p:cNvSpPr/>
          <p:nvPr/>
        </p:nvSpPr>
        <p:spPr>
          <a:xfrm>
            <a:off x="203100" y="203100"/>
            <a:ext cx="8737800" cy="118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672" name="Google Shape;672;p59"/>
          <p:cNvSpPr txBox="1"/>
          <p:nvPr>
            <p:ph type="title"/>
          </p:nvPr>
        </p:nvSpPr>
        <p:spPr>
          <a:xfrm>
            <a:off x="419550" y="350550"/>
            <a:ext cx="83049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b="1" sz="8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9pPr>
          </a:lstStyle>
          <a:p/>
        </p:txBody>
      </p:sp>
      <p:sp>
        <p:nvSpPr>
          <p:cNvPr id="673" name="Google Shape;67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4" name="Google Shape;674;p59"/>
          <p:cNvSpPr txBox="1"/>
          <p:nvPr>
            <p:ph idx="1" type="body"/>
          </p:nvPr>
        </p:nvSpPr>
        <p:spPr>
          <a:xfrm>
            <a:off x="203500" y="3045775"/>
            <a:ext cx="2818800" cy="16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75" name="Google Shape;675;p59"/>
          <p:cNvSpPr txBox="1"/>
          <p:nvPr>
            <p:ph idx="2" type="body"/>
          </p:nvPr>
        </p:nvSpPr>
        <p:spPr>
          <a:xfrm>
            <a:off x="3162800" y="3045775"/>
            <a:ext cx="2818800" cy="16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76" name="Google Shape;676;p59"/>
          <p:cNvSpPr txBox="1"/>
          <p:nvPr>
            <p:ph idx="3" type="body"/>
          </p:nvPr>
        </p:nvSpPr>
        <p:spPr>
          <a:xfrm>
            <a:off x="6122100" y="3045775"/>
            <a:ext cx="2818800" cy="16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77" name="Google Shape;677;p59"/>
          <p:cNvSpPr txBox="1"/>
          <p:nvPr>
            <p:ph idx="4" type="subTitle"/>
          </p:nvPr>
        </p:nvSpPr>
        <p:spPr>
          <a:xfrm>
            <a:off x="203100" y="2078350"/>
            <a:ext cx="28188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59"/>
          <p:cNvSpPr txBox="1"/>
          <p:nvPr>
            <p:ph idx="5" type="subTitle"/>
          </p:nvPr>
        </p:nvSpPr>
        <p:spPr>
          <a:xfrm>
            <a:off x="3162600" y="2078350"/>
            <a:ext cx="28188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59"/>
          <p:cNvSpPr txBox="1"/>
          <p:nvPr>
            <p:ph idx="6" type="subTitle"/>
          </p:nvPr>
        </p:nvSpPr>
        <p:spPr>
          <a:xfrm>
            <a:off x="6122100" y="2078350"/>
            <a:ext cx="28188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MAIN_POINT_1_1_1_1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60"/>
          <p:cNvGrpSpPr/>
          <p:nvPr/>
        </p:nvGrpSpPr>
        <p:grpSpPr>
          <a:xfrm>
            <a:off x="203100" y="1387328"/>
            <a:ext cx="8737811" cy="485750"/>
            <a:chOff x="203100" y="2053200"/>
            <a:chExt cx="5275500" cy="485750"/>
          </a:xfrm>
        </p:grpSpPr>
        <p:sp>
          <p:nvSpPr>
            <p:cNvPr id="682" name="Google Shape;682;p60"/>
            <p:cNvSpPr/>
            <p:nvPr/>
          </p:nvSpPr>
          <p:spPr>
            <a:xfrm rot="10800000">
              <a:off x="203100" y="2376350"/>
              <a:ext cx="5275500" cy="16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683" name="Google Shape;683;p60"/>
            <p:cNvSpPr/>
            <p:nvPr/>
          </p:nvSpPr>
          <p:spPr>
            <a:xfrm rot="10800000">
              <a:off x="203100" y="2213750"/>
              <a:ext cx="5275500" cy="16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684" name="Google Shape;684;p60"/>
            <p:cNvSpPr/>
            <p:nvPr/>
          </p:nvSpPr>
          <p:spPr>
            <a:xfrm rot="10800000">
              <a:off x="203100" y="2053200"/>
              <a:ext cx="5275500" cy="16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sp>
        <p:nvSpPr>
          <p:cNvPr id="685" name="Google Shape;685;p60"/>
          <p:cNvSpPr/>
          <p:nvPr/>
        </p:nvSpPr>
        <p:spPr>
          <a:xfrm>
            <a:off x="203100" y="203100"/>
            <a:ext cx="8737800" cy="118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686" name="Google Shape;686;p60"/>
          <p:cNvSpPr txBox="1"/>
          <p:nvPr>
            <p:ph type="title"/>
          </p:nvPr>
        </p:nvSpPr>
        <p:spPr>
          <a:xfrm>
            <a:off x="419550" y="350550"/>
            <a:ext cx="83049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b="1" sz="8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9pPr>
          </a:lstStyle>
          <a:p/>
        </p:txBody>
      </p:sp>
      <p:sp>
        <p:nvSpPr>
          <p:cNvPr id="687" name="Google Shape;68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8" name="Google Shape;688;p60"/>
          <p:cNvSpPr txBox="1"/>
          <p:nvPr>
            <p:ph idx="1" type="body"/>
          </p:nvPr>
        </p:nvSpPr>
        <p:spPr>
          <a:xfrm>
            <a:off x="203100" y="3018000"/>
            <a:ext cx="2068800" cy="15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89" name="Google Shape;689;p60"/>
          <p:cNvSpPr txBox="1"/>
          <p:nvPr>
            <p:ph idx="2" type="subTitle"/>
          </p:nvPr>
        </p:nvSpPr>
        <p:spPr>
          <a:xfrm>
            <a:off x="203100" y="2078350"/>
            <a:ext cx="20688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60"/>
          <p:cNvSpPr txBox="1"/>
          <p:nvPr>
            <p:ph idx="3" type="body"/>
          </p:nvPr>
        </p:nvSpPr>
        <p:spPr>
          <a:xfrm>
            <a:off x="2426127" y="3018000"/>
            <a:ext cx="2068800" cy="15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91" name="Google Shape;691;p60"/>
          <p:cNvSpPr txBox="1"/>
          <p:nvPr>
            <p:ph idx="4" type="subTitle"/>
          </p:nvPr>
        </p:nvSpPr>
        <p:spPr>
          <a:xfrm>
            <a:off x="2426127" y="2078350"/>
            <a:ext cx="20688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60"/>
          <p:cNvSpPr txBox="1"/>
          <p:nvPr>
            <p:ph idx="5" type="body"/>
          </p:nvPr>
        </p:nvSpPr>
        <p:spPr>
          <a:xfrm>
            <a:off x="4649154" y="3018000"/>
            <a:ext cx="2068800" cy="15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93" name="Google Shape;693;p60"/>
          <p:cNvSpPr txBox="1"/>
          <p:nvPr>
            <p:ph idx="6" type="subTitle"/>
          </p:nvPr>
        </p:nvSpPr>
        <p:spPr>
          <a:xfrm>
            <a:off x="4649154" y="2078350"/>
            <a:ext cx="20688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4" name="Google Shape;694;p60"/>
          <p:cNvSpPr txBox="1"/>
          <p:nvPr>
            <p:ph idx="7" type="body"/>
          </p:nvPr>
        </p:nvSpPr>
        <p:spPr>
          <a:xfrm>
            <a:off x="6872181" y="3018000"/>
            <a:ext cx="2068800" cy="15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95" name="Google Shape;695;p60"/>
          <p:cNvSpPr txBox="1"/>
          <p:nvPr>
            <p:ph idx="8" type="subTitle"/>
          </p:nvPr>
        </p:nvSpPr>
        <p:spPr>
          <a:xfrm>
            <a:off x="6872181" y="2078350"/>
            <a:ext cx="20688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TITLE_AND_DESCRIPTION">
    <p:bg>
      <p:bgPr>
        <a:solidFill>
          <a:schemeClr val="accent1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1"/>
          <p:cNvSpPr/>
          <p:nvPr/>
        </p:nvSpPr>
        <p:spPr>
          <a:xfrm>
            <a:off x="5939125" y="3429001"/>
            <a:ext cx="3204900" cy="171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698" name="Google Shape;698;p61"/>
          <p:cNvSpPr/>
          <p:nvPr/>
        </p:nvSpPr>
        <p:spPr>
          <a:xfrm>
            <a:off x="5939125" y="0"/>
            <a:ext cx="3204900" cy="17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699" name="Google Shape;699;p61"/>
          <p:cNvSpPr/>
          <p:nvPr/>
        </p:nvSpPr>
        <p:spPr>
          <a:xfrm>
            <a:off x="0" y="3429001"/>
            <a:ext cx="3204900" cy="17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700" name="Google Shape;700;p61"/>
          <p:cNvSpPr/>
          <p:nvPr/>
        </p:nvSpPr>
        <p:spPr>
          <a:xfrm>
            <a:off x="0" y="0"/>
            <a:ext cx="3204900" cy="171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701" name="Google Shape;70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2" name="Google Shape;702;p61"/>
          <p:cNvSpPr/>
          <p:nvPr/>
        </p:nvSpPr>
        <p:spPr>
          <a:xfrm>
            <a:off x="203100" y="203100"/>
            <a:ext cx="8737800" cy="473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703" name="Google Shape;703;p61"/>
          <p:cNvSpPr/>
          <p:nvPr/>
        </p:nvSpPr>
        <p:spPr>
          <a:xfrm>
            <a:off x="400050" y="390525"/>
            <a:ext cx="8343900" cy="436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704" name="Google Shape;704;p61"/>
          <p:cNvSpPr txBox="1"/>
          <p:nvPr>
            <p:ph type="title"/>
          </p:nvPr>
        </p:nvSpPr>
        <p:spPr>
          <a:xfrm>
            <a:off x="653400" y="893250"/>
            <a:ext cx="7837200" cy="33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TITLE_AND_DESCRIPTION_1">
    <p:bg>
      <p:bgPr>
        <a:solidFill>
          <a:schemeClr val="accent2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2"/>
          <p:cNvSpPr/>
          <p:nvPr/>
        </p:nvSpPr>
        <p:spPr>
          <a:xfrm>
            <a:off x="5939125" y="3429001"/>
            <a:ext cx="32049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707" name="Google Shape;707;p62"/>
          <p:cNvSpPr/>
          <p:nvPr/>
        </p:nvSpPr>
        <p:spPr>
          <a:xfrm>
            <a:off x="5939125" y="0"/>
            <a:ext cx="3204900" cy="171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708" name="Google Shape;708;p62"/>
          <p:cNvSpPr/>
          <p:nvPr/>
        </p:nvSpPr>
        <p:spPr>
          <a:xfrm>
            <a:off x="0" y="3429001"/>
            <a:ext cx="3204900" cy="171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709" name="Google Shape;709;p62"/>
          <p:cNvSpPr/>
          <p:nvPr/>
        </p:nvSpPr>
        <p:spPr>
          <a:xfrm>
            <a:off x="0" y="0"/>
            <a:ext cx="32049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710" name="Google Shape;71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1" name="Google Shape;711;p62"/>
          <p:cNvSpPr/>
          <p:nvPr/>
        </p:nvSpPr>
        <p:spPr>
          <a:xfrm>
            <a:off x="203100" y="203100"/>
            <a:ext cx="8737800" cy="473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712" name="Google Shape;712;p62"/>
          <p:cNvSpPr txBox="1"/>
          <p:nvPr>
            <p:ph type="title"/>
          </p:nvPr>
        </p:nvSpPr>
        <p:spPr>
          <a:xfrm>
            <a:off x="653400" y="893250"/>
            <a:ext cx="7837200" cy="33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SECTION_TITLE_AND_DESCRIPTION_1_1">
    <p:bg>
      <p:bgPr>
        <a:solidFill>
          <a:schemeClr val="accent2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3"/>
          <p:cNvSpPr/>
          <p:nvPr/>
        </p:nvSpPr>
        <p:spPr>
          <a:xfrm>
            <a:off x="5939125" y="3429001"/>
            <a:ext cx="32049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715" name="Google Shape;715;p63"/>
          <p:cNvSpPr/>
          <p:nvPr/>
        </p:nvSpPr>
        <p:spPr>
          <a:xfrm>
            <a:off x="5939125" y="0"/>
            <a:ext cx="3204900" cy="171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716" name="Google Shape;716;p63"/>
          <p:cNvSpPr/>
          <p:nvPr/>
        </p:nvSpPr>
        <p:spPr>
          <a:xfrm>
            <a:off x="0" y="3429001"/>
            <a:ext cx="3204900" cy="171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717" name="Google Shape;717;p63"/>
          <p:cNvSpPr/>
          <p:nvPr/>
        </p:nvSpPr>
        <p:spPr>
          <a:xfrm>
            <a:off x="0" y="0"/>
            <a:ext cx="32049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718" name="Google Shape;71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63"/>
          <p:cNvSpPr/>
          <p:nvPr/>
        </p:nvSpPr>
        <p:spPr>
          <a:xfrm>
            <a:off x="203100" y="203100"/>
            <a:ext cx="8737800" cy="473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APTION_ONLY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4"/>
          <p:cNvSpPr/>
          <p:nvPr/>
        </p:nvSpPr>
        <p:spPr>
          <a:xfrm>
            <a:off x="203100" y="1392600"/>
            <a:ext cx="8737800" cy="59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722" name="Google Shape;722;p64"/>
          <p:cNvSpPr/>
          <p:nvPr/>
        </p:nvSpPr>
        <p:spPr>
          <a:xfrm>
            <a:off x="203100" y="1986125"/>
            <a:ext cx="87378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723" name="Google Shape;723;p64"/>
          <p:cNvSpPr/>
          <p:nvPr/>
        </p:nvSpPr>
        <p:spPr>
          <a:xfrm>
            <a:off x="203100" y="2579650"/>
            <a:ext cx="8737800" cy="59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724" name="Google Shape;724;p64"/>
          <p:cNvSpPr/>
          <p:nvPr/>
        </p:nvSpPr>
        <p:spPr>
          <a:xfrm>
            <a:off x="203100" y="3173175"/>
            <a:ext cx="87378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725" name="Google Shape;725;p64"/>
          <p:cNvSpPr/>
          <p:nvPr/>
        </p:nvSpPr>
        <p:spPr>
          <a:xfrm>
            <a:off x="203100" y="3766700"/>
            <a:ext cx="8737800" cy="59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726" name="Google Shape;726;p64"/>
          <p:cNvSpPr/>
          <p:nvPr/>
        </p:nvSpPr>
        <p:spPr>
          <a:xfrm>
            <a:off x="203100" y="4360225"/>
            <a:ext cx="87378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727" name="Google Shape;72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8" name="Google Shape;728;p64"/>
          <p:cNvSpPr/>
          <p:nvPr/>
        </p:nvSpPr>
        <p:spPr>
          <a:xfrm>
            <a:off x="203100" y="203100"/>
            <a:ext cx="8737800" cy="118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729" name="Google Shape;729;p64"/>
          <p:cNvSpPr txBox="1"/>
          <p:nvPr>
            <p:ph type="title"/>
          </p:nvPr>
        </p:nvSpPr>
        <p:spPr>
          <a:xfrm>
            <a:off x="419550" y="350550"/>
            <a:ext cx="83049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b="1" sz="4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9pPr>
          </a:lstStyle>
          <a:p/>
        </p:txBody>
      </p:sp>
      <p:sp>
        <p:nvSpPr>
          <p:cNvPr id="730" name="Google Shape;730;p64"/>
          <p:cNvSpPr txBox="1"/>
          <p:nvPr>
            <p:ph idx="1" type="subTitle"/>
          </p:nvPr>
        </p:nvSpPr>
        <p:spPr>
          <a:xfrm>
            <a:off x="1389150" y="1386900"/>
            <a:ext cx="63657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2pPr>
            <a:lvl3pPr lvl="2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3pPr>
            <a:lvl4pPr lvl="3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4pPr>
            <a:lvl5pPr lvl="4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5pPr>
            <a:lvl6pPr lvl="5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6pPr>
            <a:lvl7pPr lvl="6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7pPr>
            <a:lvl8pPr lvl="7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8pPr>
            <a:lvl9pPr lvl="8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9pPr>
          </a:lstStyle>
          <a:p/>
        </p:txBody>
      </p:sp>
      <p:sp>
        <p:nvSpPr>
          <p:cNvPr id="731" name="Google Shape;731;p64"/>
          <p:cNvSpPr txBox="1"/>
          <p:nvPr>
            <p:ph idx="2" type="subTitle"/>
          </p:nvPr>
        </p:nvSpPr>
        <p:spPr>
          <a:xfrm>
            <a:off x="1389150" y="1983338"/>
            <a:ext cx="63657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2" name="Google Shape;732;p64"/>
          <p:cNvSpPr txBox="1"/>
          <p:nvPr>
            <p:ph idx="3" type="subTitle"/>
          </p:nvPr>
        </p:nvSpPr>
        <p:spPr>
          <a:xfrm>
            <a:off x="1389150" y="2576800"/>
            <a:ext cx="63657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2pPr>
            <a:lvl3pPr lvl="2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3pPr>
            <a:lvl4pPr lvl="3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4pPr>
            <a:lvl5pPr lvl="4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5pPr>
            <a:lvl6pPr lvl="5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6pPr>
            <a:lvl7pPr lvl="6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7pPr>
            <a:lvl8pPr lvl="7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8pPr>
            <a:lvl9pPr lvl="8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9pPr>
          </a:lstStyle>
          <a:p/>
        </p:txBody>
      </p:sp>
      <p:sp>
        <p:nvSpPr>
          <p:cNvPr id="733" name="Google Shape;733;p64"/>
          <p:cNvSpPr txBox="1"/>
          <p:nvPr>
            <p:ph idx="4" type="subTitle"/>
          </p:nvPr>
        </p:nvSpPr>
        <p:spPr>
          <a:xfrm>
            <a:off x="1389150" y="3171788"/>
            <a:ext cx="63657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4" name="Google Shape;734;p64"/>
          <p:cNvSpPr txBox="1"/>
          <p:nvPr>
            <p:ph idx="5" type="subTitle"/>
          </p:nvPr>
        </p:nvSpPr>
        <p:spPr>
          <a:xfrm>
            <a:off x="1389150" y="3766700"/>
            <a:ext cx="63657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1pPr>
            <a:lvl2pPr lvl="1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2pPr>
            <a:lvl3pPr lvl="2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3pPr>
            <a:lvl4pPr lvl="3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4pPr>
            <a:lvl5pPr lvl="4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5pPr>
            <a:lvl6pPr lvl="5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6pPr>
            <a:lvl7pPr lvl="6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7pPr>
            <a:lvl8pPr lvl="7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8pPr>
            <a:lvl9pPr lvl="8" algn="ctr">
              <a:spcBef>
                <a:spcPts val="0"/>
              </a:spcBef>
              <a:spcAft>
                <a:spcPts val="0"/>
              </a:spcAft>
              <a:buSzPts val="2900"/>
              <a:buNone/>
              <a:defRPr b="1" sz="2900"/>
            </a:lvl9pPr>
          </a:lstStyle>
          <a:p/>
        </p:txBody>
      </p:sp>
      <p:sp>
        <p:nvSpPr>
          <p:cNvPr id="735" name="Google Shape;735;p64"/>
          <p:cNvSpPr txBox="1"/>
          <p:nvPr>
            <p:ph idx="6" type="subTitle"/>
          </p:nvPr>
        </p:nvSpPr>
        <p:spPr>
          <a:xfrm>
            <a:off x="1389150" y="4361688"/>
            <a:ext cx="63657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b="1" sz="2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12">
          <p15:clr>
            <a:srgbClr val="E46962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BIG_NUMBER">
    <p:bg>
      <p:bgPr>
        <a:solidFill>
          <a:schemeClr val="lt1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65"/>
          <p:cNvGrpSpPr/>
          <p:nvPr/>
        </p:nvGrpSpPr>
        <p:grpSpPr>
          <a:xfrm>
            <a:off x="399019" y="110238"/>
            <a:ext cx="8752886" cy="4904512"/>
            <a:chOff x="399019" y="110238"/>
            <a:chExt cx="8752886" cy="4904512"/>
          </a:xfrm>
        </p:grpSpPr>
        <p:grpSp>
          <p:nvGrpSpPr>
            <p:cNvPr id="738" name="Google Shape;738;p65"/>
            <p:cNvGrpSpPr/>
            <p:nvPr/>
          </p:nvGrpSpPr>
          <p:grpSpPr>
            <a:xfrm rot="-5400000">
              <a:off x="2312443" y="-1803187"/>
              <a:ext cx="4904512" cy="8731361"/>
              <a:chOff x="-6460162" y="-1704700"/>
              <a:chExt cx="4904512" cy="8731361"/>
            </a:xfrm>
          </p:grpSpPr>
          <p:sp>
            <p:nvSpPr>
              <p:cNvPr id="739" name="Google Shape;739;p65"/>
              <p:cNvSpPr/>
              <p:nvPr/>
            </p:nvSpPr>
            <p:spPr>
              <a:xfrm>
                <a:off x="-6460162" y="723661"/>
                <a:ext cx="4904400" cy="6303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  <p:sp>
            <p:nvSpPr>
              <p:cNvPr id="740" name="Google Shape;740;p65"/>
              <p:cNvSpPr/>
              <p:nvPr/>
            </p:nvSpPr>
            <p:spPr>
              <a:xfrm rot="5400000">
                <a:off x="-6460050" y="-1704700"/>
                <a:ext cx="4904400" cy="4904400"/>
              </a:xfrm>
              <a:prstGeom prst="pie">
                <a:avLst>
                  <a:gd fmla="val 5408001" name="adj1"/>
                  <a:gd fmla="val 3301746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</p:grpSp>
        <p:grpSp>
          <p:nvGrpSpPr>
            <p:cNvPr id="741" name="Google Shape;741;p65"/>
            <p:cNvGrpSpPr/>
            <p:nvPr/>
          </p:nvGrpSpPr>
          <p:grpSpPr>
            <a:xfrm rot="-5400000">
              <a:off x="2665815" y="-1692404"/>
              <a:ext cx="4446839" cy="8509789"/>
              <a:chOff x="-5976350" y="-1031875"/>
              <a:chExt cx="3936998" cy="7534121"/>
            </a:xfrm>
          </p:grpSpPr>
          <p:sp>
            <p:nvSpPr>
              <p:cNvPr id="742" name="Google Shape;742;p65"/>
              <p:cNvSpPr/>
              <p:nvPr/>
            </p:nvSpPr>
            <p:spPr>
              <a:xfrm>
                <a:off x="-5976350" y="-1031875"/>
                <a:ext cx="3936900" cy="39369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  <p:sp>
            <p:nvSpPr>
              <p:cNvPr id="743" name="Google Shape;743;p65"/>
              <p:cNvSpPr/>
              <p:nvPr/>
            </p:nvSpPr>
            <p:spPr>
              <a:xfrm>
                <a:off x="-5976252" y="920746"/>
                <a:ext cx="3936900" cy="5581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</p:grpSp>
        <p:grpSp>
          <p:nvGrpSpPr>
            <p:cNvPr id="744" name="Google Shape;744;p65"/>
            <p:cNvGrpSpPr/>
            <p:nvPr/>
          </p:nvGrpSpPr>
          <p:grpSpPr>
            <a:xfrm rot="-5400000">
              <a:off x="3038987" y="-1574366"/>
              <a:ext cx="3952100" cy="8273733"/>
              <a:chOff x="-5661370" y="-826850"/>
              <a:chExt cx="3306920" cy="6923046"/>
            </a:xfrm>
          </p:grpSpPr>
          <p:sp>
            <p:nvSpPr>
              <p:cNvPr id="745" name="Google Shape;745;p65"/>
              <p:cNvSpPr/>
              <p:nvPr/>
            </p:nvSpPr>
            <p:spPr>
              <a:xfrm>
                <a:off x="-5661350" y="-826850"/>
                <a:ext cx="3306900" cy="33069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  <p:sp>
            <p:nvSpPr>
              <p:cNvPr id="746" name="Google Shape;746;p65"/>
              <p:cNvSpPr/>
              <p:nvPr/>
            </p:nvSpPr>
            <p:spPr>
              <a:xfrm>
                <a:off x="-5661370" y="818896"/>
                <a:ext cx="3306900" cy="5277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</p:grpSp>
        <p:grpSp>
          <p:nvGrpSpPr>
            <p:cNvPr id="747" name="Google Shape;747;p65"/>
            <p:cNvGrpSpPr/>
            <p:nvPr/>
          </p:nvGrpSpPr>
          <p:grpSpPr>
            <a:xfrm rot="-5400000">
              <a:off x="3445190" y="-1434540"/>
              <a:ext cx="3419352" cy="7994078"/>
              <a:chOff x="-5236265" y="-418550"/>
              <a:chExt cx="2405115" cy="5622901"/>
            </a:xfrm>
          </p:grpSpPr>
          <p:sp>
            <p:nvSpPr>
              <p:cNvPr id="748" name="Google Shape;748;p65"/>
              <p:cNvSpPr/>
              <p:nvPr/>
            </p:nvSpPr>
            <p:spPr>
              <a:xfrm>
                <a:off x="-5236250" y="-418550"/>
                <a:ext cx="2405100" cy="23928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  <p:sp>
            <p:nvSpPr>
              <p:cNvPr id="749" name="Google Shape;749;p65"/>
              <p:cNvSpPr/>
              <p:nvPr/>
            </p:nvSpPr>
            <p:spPr>
              <a:xfrm>
                <a:off x="-5236265" y="773351"/>
                <a:ext cx="2405100" cy="4431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  <p:sp>
            <p:nvSpPr>
              <p:cNvPr id="750" name="Google Shape;750;p65"/>
              <p:cNvSpPr/>
              <p:nvPr/>
            </p:nvSpPr>
            <p:spPr>
              <a:xfrm>
                <a:off x="-4824500" y="44178"/>
                <a:ext cx="1545300" cy="1545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</p:grpSp>
      </p:grpSp>
      <p:sp>
        <p:nvSpPr>
          <p:cNvPr id="751" name="Google Shape;75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2" name="Google Shape;752;p65"/>
          <p:cNvSpPr txBox="1"/>
          <p:nvPr>
            <p:ph type="title"/>
          </p:nvPr>
        </p:nvSpPr>
        <p:spPr>
          <a:xfrm>
            <a:off x="2041075" y="1480500"/>
            <a:ext cx="6980100" cy="21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b="1" sz="7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IG_NUMBER_1">
    <p:bg>
      <p:bgPr>
        <a:solidFill>
          <a:schemeClr val="lt1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66"/>
          <p:cNvGrpSpPr/>
          <p:nvPr/>
        </p:nvGrpSpPr>
        <p:grpSpPr>
          <a:xfrm rot="5400000">
            <a:off x="1906887" y="-1810537"/>
            <a:ext cx="4904500" cy="8746073"/>
            <a:chOff x="-6460150" y="-1704700"/>
            <a:chExt cx="4904500" cy="8746073"/>
          </a:xfrm>
        </p:grpSpPr>
        <p:sp>
          <p:nvSpPr>
            <p:cNvPr id="755" name="Google Shape;755;p66"/>
            <p:cNvSpPr/>
            <p:nvPr/>
          </p:nvSpPr>
          <p:spPr>
            <a:xfrm>
              <a:off x="-6460150" y="723673"/>
              <a:ext cx="4904400" cy="6317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756" name="Google Shape;756;p66"/>
            <p:cNvSpPr/>
            <p:nvPr/>
          </p:nvSpPr>
          <p:spPr>
            <a:xfrm rot="5400000">
              <a:off x="-6460050" y="-1704700"/>
              <a:ext cx="4904400" cy="4904400"/>
            </a:xfrm>
            <a:prstGeom prst="pie">
              <a:avLst>
                <a:gd fmla="val 5408001" name="adj1"/>
                <a:gd fmla="val 3301746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grpSp>
        <p:nvGrpSpPr>
          <p:cNvPr id="757" name="Google Shape;757;p66"/>
          <p:cNvGrpSpPr/>
          <p:nvPr/>
        </p:nvGrpSpPr>
        <p:grpSpPr>
          <a:xfrm rot="5400000">
            <a:off x="2021586" y="-1689338"/>
            <a:ext cx="4446851" cy="8503682"/>
            <a:chOff x="-5976350" y="-1031875"/>
            <a:chExt cx="3937008" cy="7528714"/>
          </a:xfrm>
        </p:grpSpPr>
        <p:sp>
          <p:nvSpPr>
            <p:cNvPr id="758" name="Google Shape;758;p66"/>
            <p:cNvSpPr/>
            <p:nvPr/>
          </p:nvSpPr>
          <p:spPr>
            <a:xfrm>
              <a:off x="-5976350" y="-1031875"/>
              <a:ext cx="3936900" cy="3936900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759" name="Google Shape;759;p66"/>
            <p:cNvSpPr/>
            <p:nvPr/>
          </p:nvSpPr>
          <p:spPr>
            <a:xfrm>
              <a:off x="-5976242" y="920739"/>
              <a:ext cx="3936900" cy="5576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grpSp>
        <p:nvGrpSpPr>
          <p:cNvPr id="760" name="Google Shape;760;p66"/>
          <p:cNvGrpSpPr/>
          <p:nvPr/>
        </p:nvGrpSpPr>
        <p:grpSpPr>
          <a:xfrm rot="5400000">
            <a:off x="2143572" y="-1570893"/>
            <a:ext cx="3952088" cy="8266815"/>
            <a:chOff x="-5661360" y="-826850"/>
            <a:chExt cx="3306910" cy="6899938"/>
          </a:xfrm>
        </p:grpSpPr>
        <p:sp>
          <p:nvSpPr>
            <p:cNvPr id="761" name="Google Shape;761;p66"/>
            <p:cNvSpPr/>
            <p:nvPr/>
          </p:nvSpPr>
          <p:spPr>
            <a:xfrm>
              <a:off x="-5661350" y="-826850"/>
              <a:ext cx="3306900" cy="3306900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762" name="Google Shape;762;p66"/>
            <p:cNvSpPr/>
            <p:nvPr/>
          </p:nvSpPr>
          <p:spPr>
            <a:xfrm>
              <a:off x="-5661360" y="818888"/>
              <a:ext cx="3306900" cy="5254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grpSp>
        <p:nvGrpSpPr>
          <p:cNvPr id="763" name="Google Shape;763;p66"/>
          <p:cNvGrpSpPr/>
          <p:nvPr/>
        </p:nvGrpSpPr>
        <p:grpSpPr>
          <a:xfrm rot="5400000">
            <a:off x="2273485" y="-1427714"/>
            <a:ext cx="3419340" cy="7980419"/>
            <a:chOff x="-5236257" y="-418550"/>
            <a:chExt cx="2405107" cy="5613293"/>
          </a:xfrm>
        </p:grpSpPr>
        <p:sp>
          <p:nvSpPr>
            <p:cNvPr id="764" name="Google Shape;764;p66"/>
            <p:cNvSpPr/>
            <p:nvPr/>
          </p:nvSpPr>
          <p:spPr>
            <a:xfrm>
              <a:off x="-5236250" y="-418550"/>
              <a:ext cx="2405100" cy="2392800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765" name="Google Shape;765;p66"/>
            <p:cNvSpPr/>
            <p:nvPr/>
          </p:nvSpPr>
          <p:spPr>
            <a:xfrm>
              <a:off x="-5236257" y="773343"/>
              <a:ext cx="2405100" cy="44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766" name="Google Shape;766;p66"/>
            <p:cNvSpPr/>
            <p:nvPr/>
          </p:nvSpPr>
          <p:spPr>
            <a:xfrm>
              <a:off x="-4824500" y="44178"/>
              <a:ext cx="1545300" cy="154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sp>
        <p:nvSpPr>
          <p:cNvPr id="767" name="Google Shape;76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8" name="Google Shape;768;p66"/>
          <p:cNvSpPr txBox="1"/>
          <p:nvPr>
            <p:ph idx="1" type="body"/>
          </p:nvPr>
        </p:nvSpPr>
        <p:spPr>
          <a:xfrm>
            <a:off x="220200" y="3108000"/>
            <a:ext cx="6042000" cy="85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collage" type="blank">
  <p:cSld name="BLANK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Google Shape;770;p67"/>
          <p:cNvGrpSpPr/>
          <p:nvPr/>
        </p:nvGrpSpPr>
        <p:grpSpPr>
          <a:xfrm rot="5400000">
            <a:off x="2143568" y="-547874"/>
            <a:ext cx="484730" cy="4365736"/>
            <a:chOff x="2828100" y="203300"/>
            <a:chExt cx="485750" cy="2361900"/>
          </a:xfrm>
        </p:grpSpPr>
        <p:sp>
          <p:nvSpPr>
            <p:cNvPr id="771" name="Google Shape;771;p67"/>
            <p:cNvSpPr/>
            <p:nvPr/>
          </p:nvSpPr>
          <p:spPr>
            <a:xfrm rot="-5400000">
              <a:off x="1728450" y="1302950"/>
              <a:ext cx="2361900" cy="16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772" name="Google Shape;772;p67"/>
            <p:cNvSpPr/>
            <p:nvPr/>
          </p:nvSpPr>
          <p:spPr>
            <a:xfrm rot="-5400000">
              <a:off x="1891050" y="1302950"/>
              <a:ext cx="2361900" cy="16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773" name="Google Shape;773;p67"/>
            <p:cNvSpPr/>
            <p:nvPr/>
          </p:nvSpPr>
          <p:spPr>
            <a:xfrm rot="-5400000">
              <a:off x="2051600" y="1302950"/>
              <a:ext cx="2361900" cy="16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sp>
        <p:nvSpPr>
          <p:cNvPr id="774" name="Google Shape;774;p67"/>
          <p:cNvSpPr/>
          <p:nvPr>
            <p:ph idx="2" type="pic"/>
          </p:nvPr>
        </p:nvSpPr>
        <p:spPr>
          <a:xfrm>
            <a:off x="4567725" y="2571550"/>
            <a:ext cx="4373100" cy="23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75" name="Google Shape;77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6" name="Google Shape;776;p67"/>
          <p:cNvSpPr/>
          <p:nvPr/>
        </p:nvSpPr>
        <p:spPr>
          <a:xfrm>
            <a:off x="203100" y="203100"/>
            <a:ext cx="4373100" cy="118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777" name="Google Shape;777;p67"/>
          <p:cNvSpPr txBox="1"/>
          <p:nvPr>
            <p:ph type="title"/>
          </p:nvPr>
        </p:nvSpPr>
        <p:spPr>
          <a:xfrm>
            <a:off x="311428" y="350550"/>
            <a:ext cx="41565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b="1" sz="4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9pPr>
          </a:lstStyle>
          <a:p/>
        </p:txBody>
      </p:sp>
      <p:sp>
        <p:nvSpPr>
          <p:cNvPr id="778" name="Google Shape;778;p67"/>
          <p:cNvSpPr/>
          <p:nvPr>
            <p:ph idx="3" type="pic"/>
          </p:nvPr>
        </p:nvSpPr>
        <p:spPr>
          <a:xfrm>
            <a:off x="203100" y="1877325"/>
            <a:ext cx="4364700" cy="3062400"/>
          </a:xfrm>
          <a:prstGeom prst="rect">
            <a:avLst/>
          </a:prstGeom>
          <a:noFill/>
          <a:ln>
            <a:noFill/>
          </a:ln>
        </p:spPr>
      </p:sp>
      <p:sp>
        <p:nvSpPr>
          <p:cNvPr id="779" name="Google Shape;779;p67"/>
          <p:cNvSpPr/>
          <p:nvPr>
            <p:ph idx="4" type="pic"/>
          </p:nvPr>
        </p:nvSpPr>
        <p:spPr>
          <a:xfrm>
            <a:off x="4567725" y="203200"/>
            <a:ext cx="4373100" cy="23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1" name="Google Shape;781;p68"/>
          <p:cNvGrpSpPr/>
          <p:nvPr/>
        </p:nvGrpSpPr>
        <p:grpSpPr>
          <a:xfrm rot="5400000">
            <a:off x="4263528" y="-3839021"/>
            <a:ext cx="617291" cy="8738321"/>
            <a:chOff x="2828100" y="203300"/>
            <a:chExt cx="485750" cy="2361900"/>
          </a:xfrm>
        </p:grpSpPr>
        <p:sp>
          <p:nvSpPr>
            <p:cNvPr id="782" name="Google Shape;782;p68"/>
            <p:cNvSpPr/>
            <p:nvPr/>
          </p:nvSpPr>
          <p:spPr>
            <a:xfrm rot="-5400000">
              <a:off x="1728450" y="1302950"/>
              <a:ext cx="2361900" cy="16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783" name="Google Shape;783;p68"/>
            <p:cNvSpPr/>
            <p:nvPr/>
          </p:nvSpPr>
          <p:spPr>
            <a:xfrm rot="-5400000">
              <a:off x="1891050" y="1302950"/>
              <a:ext cx="2361900" cy="16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784" name="Google Shape;784;p68"/>
            <p:cNvSpPr/>
            <p:nvPr/>
          </p:nvSpPr>
          <p:spPr>
            <a:xfrm rot="-5400000">
              <a:off x="2051600" y="1302950"/>
              <a:ext cx="2361900" cy="16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sp>
        <p:nvSpPr>
          <p:cNvPr id="785" name="Google Shape;78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6" name="Google Shape;786;p68"/>
          <p:cNvSpPr/>
          <p:nvPr>
            <p:ph idx="2" type="pic"/>
          </p:nvPr>
        </p:nvSpPr>
        <p:spPr>
          <a:xfrm>
            <a:off x="203150" y="838775"/>
            <a:ext cx="8737800" cy="4101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BLANK_1_1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9"/>
          <p:cNvSpPr txBox="1"/>
          <p:nvPr>
            <p:ph idx="12" type="sldNum"/>
          </p:nvPr>
        </p:nvSpPr>
        <p:spPr>
          <a:xfrm>
            <a:off x="8472458" y="4722528"/>
            <a:ext cx="548700" cy="3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9" name="Google Shape;789;p69"/>
          <p:cNvSpPr txBox="1"/>
          <p:nvPr/>
        </p:nvSpPr>
        <p:spPr>
          <a:xfrm>
            <a:off x="8472458" y="4722528"/>
            <a:ext cx="548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</a:rPr>
              <a:t>‹#›</a:t>
            </a:fld>
            <a:endParaRPr sz="1000">
              <a:solidFill>
                <a:schemeClr val="accent1"/>
              </a:solidFill>
            </a:endParaRPr>
          </a:p>
        </p:txBody>
      </p:sp>
      <p:sp>
        <p:nvSpPr>
          <p:cNvPr id="790" name="Google Shape;790;p69"/>
          <p:cNvSpPr/>
          <p:nvPr/>
        </p:nvSpPr>
        <p:spPr>
          <a:xfrm>
            <a:off x="93700" y="841751"/>
            <a:ext cx="2991600" cy="140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69"/>
          <p:cNvSpPr/>
          <p:nvPr/>
        </p:nvSpPr>
        <p:spPr>
          <a:xfrm>
            <a:off x="3085137" y="841751"/>
            <a:ext cx="2991600" cy="140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69"/>
          <p:cNvSpPr/>
          <p:nvPr/>
        </p:nvSpPr>
        <p:spPr>
          <a:xfrm>
            <a:off x="6076575" y="841751"/>
            <a:ext cx="2991600" cy="140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69"/>
          <p:cNvSpPr/>
          <p:nvPr/>
        </p:nvSpPr>
        <p:spPr>
          <a:xfrm>
            <a:off x="93700" y="2246965"/>
            <a:ext cx="2991600" cy="140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69"/>
          <p:cNvSpPr/>
          <p:nvPr/>
        </p:nvSpPr>
        <p:spPr>
          <a:xfrm>
            <a:off x="3085137" y="2246965"/>
            <a:ext cx="2991600" cy="140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69"/>
          <p:cNvSpPr/>
          <p:nvPr/>
        </p:nvSpPr>
        <p:spPr>
          <a:xfrm>
            <a:off x="6076575" y="2246965"/>
            <a:ext cx="2991600" cy="140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69"/>
          <p:cNvSpPr/>
          <p:nvPr/>
        </p:nvSpPr>
        <p:spPr>
          <a:xfrm>
            <a:off x="93700" y="3651607"/>
            <a:ext cx="2991600" cy="140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69"/>
          <p:cNvSpPr/>
          <p:nvPr/>
        </p:nvSpPr>
        <p:spPr>
          <a:xfrm>
            <a:off x="3085137" y="3651607"/>
            <a:ext cx="2991600" cy="140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69"/>
          <p:cNvSpPr/>
          <p:nvPr/>
        </p:nvSpPr>
        <p:spPr>
          <a:xfrm>
            <a:off x="6076575" y="3651607"/>
            <a:ext cx="2991600" cy="140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69"/>
          <p:cNvSpPr/>
          <p:nvPr>
            <p:ph idx="2" type="pic"/>
          </p:nvPr>
        </p:nvSpPr>
        <p:spPr>
          <a:xfrm>
            <a:off x="221500" y="942251"/>
            <a:ext cx="2746800" cy="1203900"/>
          </a:xfrm>
          <a:prstGeom prst="rect">
            <a:avLst/>
          </a:prstGeom>
          <a:noFill/>
          <a:ln>
            <a:noFill/>
          </a:ln>
        </p:spPr>
      </p:sp>
      <p:sp>
        <p:nvSpPr>
          <p:cNvPr id="800" name="Google Shape;800;p69"/>
          <p:cNvSpPr/>
          <p:nvPr>
            <p:ph idx="3" type="pic"/>
          </p:nvPr>
        </p:nvSpPr>
        <p:spPr>
          <a:xfrm>
            <a:off x="221500" y="2347465"/>
            <a:ext cx="2746800" cy="1203900"/>
          </a:xfrm>
          <a:prstGeom prst="rect">
            <a:avLst/>
          </a:prstGeom>
          <a:noFill/>
          <a:ln>
            <a:noFill/>
          </a:ln>
        </p:spPr>
      </p:sp>
      <p:sp>
        <p:nvSpPr>
          <p:cNvPr id="801" name="Google Shape;801;p69"/>
          <p:cNvSpPr/>
          <p:nvPr>
            <p:ph idx="4" type="pic"/>
          </p:nvPr>
        </p:nvSpPr>
        <p:spPr>
          <a:xfrm>
            <a:off x="221500" y="3752107"/>
            <a:ext cx="2746800" cy="1203900"/>
          </a:xfrm>
          <a:prstGeom prst="rect">
            <a:avLst/>
          </a:prstGeom>
          <a:noFill/>
          <a:ln>
            <a:noFill/>
          </a:ln>
        </p:spPr>
      </p:sp>
      <p:sp>
        <p:nvSpPr>
          <p:cNvPr id="802" name="Google Shape;802;p69"/>
          <p:cNvSpPr/>
          <p:nvPr>
            <p:ph idx="5" type="pic"/>
          </p:nvPr>
        </p:nvSpPr>
        <p:spPr>
          <a:xfrm>
            <a:off x="3207538" y="3752107"/>
            <a:ext cx="2746800" cy="1203900"/>
          </a:xfrm>
          <a:prstGeom prst="rect">
            <a:avLst/>
          </a:prstGeom>
          <a:noFill/>
          <a:ln>
            <a:noFill/>
          </a:ln>
        </p:spPr>
      </p:sp>
      <p:sp>
        <p:nvSpPr>
          <p:cNvPr id="803" name="Google Shape;803;p69"/>
          <p:cNvSpPr/>
          <p:nvPr>
            <p:ph idx="6" type="pic"/>
          </p:nvPr>
        </p:nvSpPr>
        <p:spPr>
          <a:xfrm>
            <a:off x="3207538" y="2347184"/>
            <a:ext cx="2746800" cy="1203900"/>
          </a:xfrm>
          <a:prstGeom prst="rect">
            <a:avLst/>
          </a:prstGeom>
          <a:noFill/>
          <a:ln>
            <a:noFill/>
          </a:ln>
        </p:spPr>
      </p:sp>
      <p:sp>
        <p:nvSpPr>
          <p:cNvPr id="804" name="Google Shape;804;p69"/>
          <p:cNvSpPr/>
          <p:nvPr>
            <p:ph idx="7" type="pic"/>
          </p:nvPr>
        </p:nvSpPr>
        <p:spPr>
          <a:xfrm>
            <a:off x="3207537" y="942251"/>
            <a:ext cx="2746800" cy="1203900"/>
          </a:xfrm>
          <a:prstGeom prst="rect">
            <a:avLst/>
          </a:prstGeom>
          <a:noFill/>
          <a:ln>
            <a:noFill/>
          </a:ln>
        </p:spPr>
      </p:sp>
      <p:sp>
        <p:nvSpPr>
          <p:cNvPr id="805" name="Google Shape;805;p69"/>
          <p:cNvSpPr/>
          <p:nvPr>
            <p:ph idx="8" type="pic"/>
          </p:nvPr>
        </p:nvSpPr>
        <p:spPr>
          <a:xfrm>
            <a:off x="6193538" y="942251"/>
            <a:ext cx="2746800" cy="1203900"/>
          </a:xfrm>
          <a:prstGeom prst="rect">
            <a:avLst/>
          </a:prstGeom>
          <a:noFill/>
          <a:ln>
            <a:noFill/>
          </a:ln>
        </p:spPr>
      </p:sp>
      <p:sp>
        <p:nvSpPr>
          <p:cNvPr id="806" name="Google Shape;806;p69"/>
          <p:cNvSpPr/>
          <p:nvPr>
            <p:ph idx="9" type="pic"/>
          </p:nvPr>
        </p:nvSpPr>
        <p:spPr>
          <a:xfrm>
            <a:off x="6193538" y="2347195"/>
            <a:ext cx="2746800" cy="1203900"/>
          </a:xfrm>
          <a:prstGeom prst="rect">
            <a:avLst/>
          </a:prstGeom>
          <a:noFill/>
          <a:ln>
            <a:noFill/>
          </a:ln>
        </p:spPr>
      </p:sp>
      <p:sp>
        <p:nvSpPr>
          <p:cNvPr id="807" name="Google Shape;807;p69"/>
          <p:cNvSpPr/>
          <p:nvPr>
            <p:ph idx="13" type="pic"/>
          </p:nvPr>
        </p:nvSpPr>
        <p:spPr>
          <a:xfrm>
            <a:off x="6193538" y="3752107"/>
            <a:ext cx="2746800" cy="1203900"/>
          </a:xfrm>
          <a:prstGeom prst="rect">
            <a:avLst/>
          </a:prstGeom>
          <a:noFill/>
          <a:ln>
            <a:noFill/>
          </a:ln>
        </p:spPr>
      </p:sp>
      <p:sp>
        <p:nvSpPr>
          <p:cNvPr id="808" name="Google Shape;808;p69"/>
          <p:cNvSpPr txBox="1"/>
          <p:nvPr>
            <p:ph type="title"/>
          </p:nvPr>
        </p:nvSpPr>
        <p:spPr>
          <a:xfrm>
            <a:off x="419550" y="0"/>
            <a:ext cx="8304900" cy="8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b="1" sz="43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1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7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6" name="Google Shape;816;p7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BLANK_1_1_1_1_3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72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7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0" name="Google Shape;820;p7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21" name="Google Shape;821;p72"/>
          <p:cNvSpPr txBox="1"/>
          <p:nvPr>
            <p:ph idx="2" type="subTitle"/>
          </p:nvPr>
        </p:nvSpPr>
        <p:spPr>
          <a:xfrm>
            <a:off x="362125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72"/>
          <p:cNvSpPr txBox="1"/>
          <p:nvPr>
            <p:ph idx="3" type="subTitle"/>
          </p:nvPr>
        </p:nvSpPr>
        <p:spPr>
          <a:xfrm>
            <a:off x="3154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3" name="Google Shape;823;p72"/>
          <p:cNvSpPr txBox="1"/>
          <p:nvPr>
            <p:ph idx="4" type="subTitle"/>
          </p:nvPr>
        </p:nvSpPr>
        <p:spPr>
          <a:xfrm>
            <a:off x="6216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4" name="Google Shape;824;p72"/>
          <p:cNvSpPr txBox="1"/>
          <p:nvPr>
            <p:ph idx="5" type="subTitle"/>
          </p:nvPr>
        </p:nvSpPr>
        <p:spPr>
          <a:xfrm>
            <a:off x="362125" y="2206700"/>
            <a:ext cx="2575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" name="Google Shape;34;p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" name="Google Shape;35;p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yebrow ">
  <p:cSld name="BLANK_1_1_1_1_2_1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7" name="Google Shape;827;p73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828" name="Google Shape;828;p73"/>
          <p:cNvSpPr txBox="1"/>
          <p:nvPr>
            <p:ph idx="1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9" name="Google Shape;829;p73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bg>
      <p:bgPr>
        <a:solidFill>
          <a:schemeClr val="lt1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74"/>
          <p:cNvSpPr txBox="1"/>
          <p:nvPr>
            <p:ph idx="1" type="subTitle"/>
          </p:nvPr>
        </p:nvSpPr>
        <p:spPr>
          <a:xfrm>
            <a:off x="3619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2" name="Google Shape;832;p74"/>
          <p:cNvSpPr txBox="1"/>
          <p:nvPr>
            <p:ph type="title"/>
          </p:nvPr>
        </p:nvSpPr>
        <p:spPr>
          <a:xfrm>
            <a:off x="361975" y="962100"/>
            <a:ext cx="4163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3" name="Google Shape;833;p7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4" name="Google Shape;834;p74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5" name="Google Shape;835;p74"/>
          <p:cNvSpPr txBox="1"/>
          <p:nvPr>
            <p:ph idx="3" type="subTitle"/>
          </p:nvPr>
        </p:nvSpPr>
        <p:spPr>
          <a:xfrm>
            <a:off x="49096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6" name="Google Shape;836;p74"/>
          <p:cNvSpPr txBox="1"/>
          <p:nvPr>
            <p:ph idx="4" type="subTitle"/>
          </p:nvPr>
        </p:nvSpPr>
        <p:spPr>
          <a:xfrm>
            <a:off x="3619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7" name="Google Shape;837;p74"/>
          <p:cNvSpPr txBox="1"/>
          <p:nvPr>
            <p:ph idx="5" type="subTitle"/>
          </p:nvPr>
        </p:nvSpPr>
        <p:spPr>
          <a:xfrm>
            <a:off x="49096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8" name="Google Shape;838;p74"/>
          <p:cNvSpPr txBox="1"/>
          <p:nvPr>
            <p:ph idx="6" type="subTitle"/>
          </p:nvPr>
        </p:nvSpPr>
        <p:spPr>
          <a:xfrm>
            <a:off x="3619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9" name="Google Shape;839;p74"/>
          <p:cNvSpPr txBox="1"/>
          <p:nvPr>
            <p:ph idx="7" type="subTitle"/>
          </p:nvPr>
        </p:nvSpPr>
        <p:spPr>
          <a:xfrm>
            <a:off x="49096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">
  <p:cSld name="BLANK_1_1_1_1_1_1_1_1_1_1_1_1_1_1_2">
    <p:bg>
      <p:bgPr>
        <a:solidFill>
          <a:schemeClr val="accent6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7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u="sng"/>
          </a:p>
        </p:txBody>
      </p:sp>
      <p:sp>
        <p:nvSpPr>
          <p:cNvPr id="842" name="Google Shape;842;p7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75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844" name="Google Shape;844;p75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45" name="Google Shape;845;p75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6" name="Google Shape;846;p75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47" name="Google Shape;847;p75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8" name="Google Shape;848;p75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49" name="Google Shape;849;p75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850" name="Google Shape;850;p75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 - Alt 1">
  <p:cSld name="BLANK_1_1_1_1_1_1_1_1_1_1_1_1_1_1_2_2">
    <p:bg>
      <p:bgPr>
        <a:solidFill>
          <a:schemeClr val="accent6"/>
        </a:soli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3" name="Google Shape;853;p76"/>
          <p:cNvSpPr txBox="1"/>
          <p:nvPr>
            <p:ph idx="2" type="body"/>
          </p:nvPr>
        </p:nvSpPr>
        <p:spPr>
          <a:xfrm>
            <a:off x="4845475" y="99868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854" name="Google Shape;854;p76"/>
          <p:cNvSpPr txBox="1"/>
          <p:nvPr>
            <p:ph idx="3" type="subTitle"/>
          </p:nvPr>
        </p:nvSpPr>
        <p:spPr>
          <a:xfrm>
            <a:off x="4845475" y="66604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55" name="Google Shape;855;p76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76"/>
          <p:cNvSpPr txBox="1"/>
          <p:nvPr>
            <p:ph idx="4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76"/>
          <p:cNvSpPr txBox="1"/>
          <p:nvPr>
            <p:ph idx="5" type="body"/>
          </p:nvPr>
        </p:nvSpPr>
        <p:spPr>
          <a:xfrm>
            <a:off x="4845475" y="392743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8" name="Google Shape;858;p76"/>
          <p:cNvSpPr txBox="1"/>
          <p:nvPr>
            <p:ph idx="6" type="subTitle"/>
          </p:nvPr>
        </p:nvSpPr>
        <p:spPr>
          <a:xfrm>
            <a:off x="4845475" y="359479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59" name="Google Shape;859;p76"/>
          <p:cNvSpPr txBox="1"/>
          <p:nvPr>
            <p:ph idx="7" type="body"/>
          </p:nvPr>
        </p:nvSpPr>
        <p:spPr>
          <a:xfrm>
            <a:off x="4845475" y="2431037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0" name="Google Shape;860;p76"/>
          <p:cNvSpPr txBox="1"/>
          <p:nvPr>
            <p:ph idx="8" type="subTitle"/>
          </p:nvPr>
        </p:nvSpPr>
        <p:spPr>
          <a:xfrm>
            <a:off x="4845475" y="2098390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61" name="Google Shape;861;p76"/>
          <p:cNvSpPr txBox="1"/>
          <p:nvPr>
            <p:ph idx="9" type="body"/>
          </p:nvPr>
        </p:nvSpPr>
        <p:spPr>
          <a:xfrm>
            <a:off x="356100" y="3243900"/>
            <a:ext cx="2798700" cy="133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Dark">
  <p:cSld name="BLANK_1_1_1_1_1_1_1_1_1_1_1_1_1_1_2_1">
    <p:bg>
      <p:bgPr>
        <a:solidFill>
          <a:schemeClr val="lt1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4" name="Google Shape;864;p7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5" name="Google Shape;865;p77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866" name="Google Shape;866;p77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67" name="Google Shape;867;p77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8" name="Google Shape;868;p77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69" name="Google Shape;869;p77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870" name="Google Shape;870;p77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71" name="Google Shape;871;p77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2" name="Google Shape;872;p77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four big ideas">
  <p:cSld name="BLANK_1_1_1_1_1_1_1_1_1_1_1_1_1_1_1">
    <p:bg>
      <p:bgPr>
        <a:solidFill>
          <a:schemeClr val="lt1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78"/>
          <p:cNvSpPr txBox="1"/>
          <p:nvPr>
            <p:ph idx="1" type="body"/>
          </p:nvPr>
        </p:nvSpPr>
        <p:spPr>
          <a:xfrm>
            <a:off x="2610420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875" name="Google Shape;875;p78"/>
          <p:cNvSpPr txBox="1"/>
          <p:nvPr>
            <p:ph idx="2" type="subTitle"/>
          </p:nvPr>
        </p:nvSpPr>
        <p:spPr>
          <a:xfrm>
            <a:off x="2610418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76" name="Google Shape;876;p7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7" name="Google Shape;877;p78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8" name="Google Shape;878;p78"/>
          <p:cNvSpPr txBox="1"/>
          <p:nvPr>
            <p:ph idx="4" type="body"/>
          </p:nvPr>
        </p:nvSpPr>
        <p:spPr>
          <a:xfrm>
            <a:off x="4889772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9" name="Google Shape;879;p78"/>
          <p:cNvSpPr txBox="1"/>
          <p:nvPr>
            <p:ph idx="5" type="subTitle"/>
          </p:nvPr>
        </p:nvSpPr>
        <p:spPr>
          <a:xfrm>
            <a:off x="48897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80" name="Google Shape;880;p78"/>
          <p:cNvSpPr txBox="1"/>
          <p:nvPr>
            <p:ph idx="6" type="body"/>
          </p:nvPr>
        </p:nvSpPr>
        <p:spPr>
          <a:xfrm>
            <a:off x="713087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881" name="Google Shape;881;p78"/>
          <p:cNvSpPr txBox="1"/>
          <p:nvPr>
            <p:ph idx="7" type="subTitle"/>
          </p:nvPr>
        </p:nvSpPr>
        <p:spPr>
          <a:xfrm>
            <a:off x="71308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82" name="Google Shape;882;p78"/>
          <p:cNvSpPr txBox="1"/>
          <p:nvPr>
            <p:ph idx="8" type="body"/>
          </p:nvPr>
        </p:nvSpPr>
        <p:spPr>
          <a:xfrm>
            <a:off x="36052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3" name="Google Shape;883;p78"/>
          <p:cNvSpPr txBox="1"/>
          <p:nvPr>
            <p:ph idx="9" type="subTitle"/>
          </p:nvPr>
        </p:nvSpPr>
        <p:spPr>
          <a:xfrm>
            <a:off x="360533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84" name="Google Shape;884;p78"/>
          <p:cNvSpPr txBox="1"/>
          <p:nvPr>
            <p:ph idx="1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85" name="Google Shape;885;p78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3">
    <p:bg>
      <p:bgPr>
        <a:solidFill>
          <a:schemeClr val="accent2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8" name="Google Shape;888;p7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9" name="Google Shape;889;p79"/>
          <p:cNvSpPr txBox="1"/>
          <p:nvPr>
            <p:ph idx="2" type="body"/>
          </p:nvPr>
        </p:nvSpPr>
        <p:spPr>
          <a:xfrm>
            <a:off x="3619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90" name="Google Shape;890;p79"/>
          <p:cNvSpPr txBox="1"/>
          <p:nvPr>
            <p:ph idx="3" type="subTitle"/>
          </p:nvPr>
        </p:nvSpPr>
        <p:spPr>
          <a:xfrm>
            <a:off x="3619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91" name="Google Shape;891;p79"/>
          <p:cNvSpPr txBox="1"/>
          <p:nvPr>
            <p:ph idx="4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92" name="Google Shape;892;p79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893" name="Google Shape;893;p79"/>
          <p:cNvSpPr txBox="1"/>
          <p:nvPr>
            <p:ph idx="5" type="subTitle"/>
          </p:nvPr>
        </p:nvSpPr>
        <p:spPr>
          <a:xfrm>
            <a:off x="73192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94" name="Google Shape;894;p79"/>
          <p:cNvSpPr txBox="1"/>
          <p:nvPr>
            <p:ph idx="6" type="body"/>
          </p:nvPr>
        </p:nvSpPr>
        <p:spPr>
          <a:xfrm>
            <a:off x="210130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95" name="Google Shape;895;p79"/>
          <p:cNvSpPr txBox="1"/>
          <p:nvPr>
            <p:ph idx="7" type="body"/>
          </p:nvPr>
        </p:nvSpPr>
        <p:spPr>
          <a:xfrm>
            <a:off x="384062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96" name="Google Shape;896;p79"/>
          <p:cNvSpPr txBox="1"/>
          <p:nvPr>
            <p:ph idx="8" type="body"/>
          </p:nvPr>
        </p:nvSpPr>
        <p:spPr>
          <a:xfrm>
            <a:off x="557995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97" name="Google Shape;897;p79"/>
          <p:cNvSpPr txBox="1"/>
          <p:nvPr>
            <p:ph idx="9" type="subTitle"/>
          </p:nvPr>
        </p:nvSpPr>
        <p:spPr>
          <a:xfrm>
            <a:off x="210130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98" name="Google Shape;898;p79"/>
          <p:cNvSpPr txBox="1"/>
          <p:nvPr>
            <p:ph idx="13" type="subTitle"/>
          </p:nvPr>
        </p:nvSpPr>
        <p:spPr>
          <a:xfrm>
            <a:off x="384062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99" name="Google Shape;899;p79"/>
          <p:cNvSpPr txBox="1"/>
          <p:nvPr>
            <p:ph idx="14" type="subTitle"/>
          </p:nvPr>
        </p:nvSpPr>
        <p:spPr>
          <a:xfrm>
            <a:off x="557995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00" name="Google Shape;900;p79"/>
          <p:cNvSpPr txBox="1"/>
          <p:nvPr>
            <p:ph idx="15" type="body"/>
          </p:nvPr>
        </p:nvSpPr>
        <p:spPr>
          <a:xfrm>
            <a:off x="73192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1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8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3" name="Google Shape;903;p8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4" name="Google Shape;904;p80"/>
          <p:cNvSpPr txBox="1"/>
          <p:nvPr>
            <p:ph idx="2" type="body"/>
          </p:nvPr>
        </p:nvSpPr>
        <p:spPr>
          <a:xfrm>
            <a:off x="71308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05" name="Google Shape;905;p80"/>
          <p:cNvSpPr txBox="1"/>
          <p:nvPr>
            <p:ph idx="3" type="subTitle"/>
          </p:nvPr>
        </p:nvSpPr>
        <p:spPr>
          <a:xfrm>
            <a:off x="71308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06" name="Google Shape;906;p80"/>
          <p:cNvSpPr txBox="1"/>
          <p:nvPr>
            <p:ph idx="4" type="subTitle"/>
          </p:nvPr>
        </p:nvSpPr>
        <p:spPr>
          <a:xfrm>
            <a:off x="71308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07" name="Google Shape;907;p80"/>
          <p:cNvSpPr txBox="1"/>
          <p:nvPr>
            <p:ph idx="5" type="body"/>
          </p:nvPr>
        </p:nvSpPr>
        <p:spPr>
          <a:xfrm>
            <a:off x="4892138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08" name="Google Shape;908;p80"/>
          <p:cNvSpPr txBox="1"/>
          <p:nvPr>
            <p:ph idx="6" type="subTitle"/>
          </p:nvPr>
        </p:nvSpPr>
        <p:spPr>
          <a:xfrm>
            <a:off x="4892138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09" name="Google Shape;909;p80"/>
          <p:cNvSpPr txBox="1"/>
          <p:nvPr>
            <p:ph idx="7" type="subTitle"/>
          </p:nvPr>
        </p:nvSpPr>
        <p:spPr>
          <a:xfrm>
            <a:off x="4892138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10" name="Google Shape;910;p80"/>
          <p:cNvSpPr txBox="1"/>
          <p:nvPr>
            <p:ph idx="8" type="body"/>
          </p:nvPr>
        </p:nvSpPr>
        <p:spPr>
          <a:xfrm>
            <a:off x="2607050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11" name="Google Shape;911;p80"/>
          <p:cNvSpPr txBox="1"/>
          <p:nvPr>
            <p:ph idx="9" type="subTitle"/>
          </p:nvPr>
        </p:nvSpPr>
        <p:spPr>
          <a:xfrm>
            <a:off x="2607050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12" name="Google Shape;912;p80"/>
          <p:cNvSpPr txBox="1"/>
          <p:nvPr>
            <p:ph idx="13" type="subTitle"/>
          </p:nvPr>
        </p:nvSpPr>
        <p:spPr>
          <a:xfrm>
            <a:off x="2607050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13" name="Google Shape;913;p80"/>
          <p:cNvSpPr txBox="1"/>
          <p:nvPr>
            <p:ph idx="14" type="body"/>
          </p:nvPr>
        </p:nvSpPr>
        <p:spPr>
          <a:xfrm>
            <a:off x="3619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14" name="Google Shape;914;p80"/>
          <p:cNvSpPr txBox="1"/>
          <p:nvPr>
            <p:ph idx="15" type="subTitle"/>
          </p:nvPr>
        </p:nvSpPr>
        <p:spPr>
          <a:xfrm>
            <a:off x="3619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15" name="Google Shape;915;p80"/>
          <p:cNvSpPr txBox="1"/>
          <p:nvPr>
            <p:ph idx="16" type="subTitle"/>
          </p:nvPr>
        </p:nvSpPr>
        <p:spPr>
          <a:xfrm>
            <a:off x="3619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16" name="Google Shape;916;p80"/>
          <p:cNvSpPr txBox="1"/>
          <p:nvPr>
            <p:ph idx="17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17" name="Google Shape;917;p80"/>
          <p:cNvSpPr txBox="1"/>
          <p:nvPr>
            <p:ph type="title"/>
          </p:nvPr>
        </p:nvSpPr>
        <p:spPr>
          <a:xfrm>
            <a:off x="1406600" y="988557"/>
            <a:ext cx="6330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bg>
      <p:bgPr>
        <a:solidFill>
          <a:schemeClr val="lt1"/>
        </a:solid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1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  <a:noFill/>
          <a:ln>
            <a:noFill/>
          </a:ln>
        </p:spPr>
      </p:sp>
      <p:sp>
        <p:nvSpPr>
          <p:cNvPr id="920" name="Google Shape;920;p81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1" name="Google Shape;921;p81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2" name="Google Shape;922;p81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Four steps">
  <p:cSld name="CUSTOM_7_1_1_1_1_1_1_1_1_1_1_1_1_1_1_1_1_1_2">
    <p:bg>
      <p:bgPr>
        <a:solidFill>
          <a:schemeClr val="lt1"/>
        </a:solid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5" name="Google Shape;925;p8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6" name="Google Shape;926;p82"/>
          <p:cNvSpPr/>
          <p:nvPr/>
        </p:nvSpPr>
        <p:spPr>
          <a:xfrm>
            <a:off x="50" y="2785800"/>
            <a:ext cx="2294400" cy="235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7" name="Google Shape;927;p82"/>
          <p:cNvSpPr/>
          <p:nvPr/>
        </p:nvSpPr>
        <p:spPr>
          <a:xfrm>
            <a:off x="2286125" y="2068875"/>
            <a:ext cx="2294400" cy="307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8" name="Google Shape;928;p82"/>
          <p:cNvSpPr/>
          <p:nvPr/>
        </p:nvSpPr>
        <p:spPr>
          <a:xfrm>
            <a:off x="4565475" y="1495326"/>
            <a:ext cx="2294400" cy="36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9" name="Google Shape;929;p82"/>
          <p:cNvSpPr/>
          <p:nvPr/>
        </p:nvSpPr>
        <p:spPr>
          <a:xfrm>
            <a:off x="6849550" y="732775"/>
            <a:ext cx="2294400" cy="441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0" name="Google Shape;930;p82"/>
          <p:cNvSpPr txBox="1"/>
          <p:nvPr/>
        </p:nvSpPr>
        <p:spPr>
          <a:xfrm>
            <a:off x="375350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01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931" name="Google Shape;931;p82"/>
          <p:cNvSpPr txBox="1"/>
          <p:nvPr/>
        </p:nvSpPr>
        <p:spPr>
          <a:xfrm>
            <a:off x="26651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02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932" name="Google Shape;932;p82"/>
          <p:cNvSpPr txBox="1"/>
          <p:nvPr/>
        </p:nvSpPr>
        <p:spPr>
          <a:xfrm>
            <a:off x="4937688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03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933" name="Google Shape;933;p82"/>
          <p:cNvSpPr txBox="1"/>
          <p:nvPr/>
        </p:nvSpPr>
        <p:spPr>
          <a:xfrm>
            <a:off x="72305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04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934" name="Google Shape;934;p82"/>
          <p:cNvSpPr txBox="1"/>
          <p:nvPr>
            <p:ph type="title"/>
          </p:nvPr>
        </p:nvSpPr>
        <p:spPr>
          <a:xfrm>
            <a:off x="361975" y="988782"/>
            <a:ext cx="3231600" cy="7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935" name="Google Shape;935;p82"/>
          <p:cNvSpPr txBox="1"/>
          <p:nvPr>
            <p:ph idx="2" type="subTitle"/>
          </p:nvPr>
        </p:nvSpPr>
        <p:spPr>
          <a:xfrm>
            <a:off x="382691" y="3129231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6" name="Google Shape;936;p82"/>
          <p:cNvSpPr txBox="1"/>
          <p:nvPr>
            <p:ph idx="3" type="subTitle"/>
          </p:nvPr>
        </p:nvSpPr>
        <p:spPr>
          <a:xfrm>
            <a:off x="377048" y="3344302"/>
            <a:ext cx="1689600" cy="96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37" name="Google Shape;937;p82"/>
          <p:cNvSpPr txBox="1"/>
          <p:nvPr>
            <p:ph idx="4" type="subTitle"/>
          </p:nvPr>
        </p:nvSpPr>
        <p:spPr>
          <a:xfrm>
            <a:off x="2671462" y="2450249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8" name="Google Shape;938;p82"/>
          <p:cNvSpPr txBox="1"/>
          <p:nvPr>
            <p:ph idx="5" type="subTitle"/>
          </p:nvPr>
        </p:nvSpPr>
        <p:spPr>
          <a:xfrm>
            <a:off x="2665825" y="2665171"/>
            <a:ext cx="1689600" cy="14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39" name="Google Shape;939;p82"/>
          <p:cNvSpPr txBox="1"/>
          <p:nvPr>
            <p:ph idx="6" type="subTitle"/>
          </p:nvPr>
        </p:nvSpPr>
        <p:spPr>
          <a:xfrm>
            <a:off x="4943337" y="18846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0" name="Google Shape;940;p82"/>
          <p:cNvSpPr txBox="1"/>
          <p:nvPr>
            <p:ph idx="7" type="subTitle"/>
          </p:nvPr>
        </p:nvSpPr>
        <p:spPr>
          <a:xfrm>
            <a:off x="4937700" y="2099593"/>
            <a:ext cx="16896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41" name="Google Shape;941;p82"/>
          <p:cNvSpPr txBox="1"/>
          <p:nvPr>
            <p:ph idx="8" type="subTitle"/>
          </p:nvPr>
        </p:nvSpPr>
        <p:spPr>
          <a:xfrm>
            <a:off x="7238787" y="10574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2" name="Google Shape;942;p82"/>
          <p:cNvSpPr txBox="1"/>
          <p:nvPr>
            <p:ph idx="9" type="subTitle"/>
          </p:nvPr>
        </p:nvSpPr>
        <p:spPr>
          <a:xfrm>
            <a:off x="7233150" y="1272358"/>
            <a:ext cx="1689600" cy="21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CUSTOM_7_1_1_1_1_1_1_1_1_1_1_1_1_1_1_1_1_1_1_1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8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5" name="Google Shape;945;p8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6" name="Google Shape;946;p83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947" name="Google Shape;947;p83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48" name="Google Shape;948;p83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949" name="Google Shape;949;p83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CUSTOM_7_1_1_1_1_1_1_1_1_1_1_1_1_1_1_1_1_1_1_1_1">
    <p:bg>
      <p:bgPr>
        <a:solidFill>
          <a:schemeClr val="lt1"/>
        </a:solidFill>
      </p:bgPr>
    </p:bg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8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2" name="Google Shape;952;p8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3" name="Google Shape;953;p84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4" name="Google Shape;954;p84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55" name="Google Shape;955;p84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956" name="Google Shape;956;p84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modules">
  <p:cSld name="CUSTOM">
    <p:bg>
      <p:bgPr>
        <a:solidFill>
          <a:schemeClr val="lt1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8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9" name="Google Shape;959;p85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0" name="Google Shape;960;p85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1" name="Google Shape;961;p85"/>
          <p:cNvSpPr txBox="1"/>
          <p:nvPr>
            <p:ph idx="3" type="body"/>
          </p:nvPr>
        </p:nvSpPr>
        <p:spPr>
          <a:xfrm>
            <a:off x="361975" y="3256513"/>
            <a:ext cx="3860100" cy="132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62" name="Google Shape;962;p85"/>
          <p:cNvSpPr txBox="1"/>
          <p:nvPr>
            <p:ph idx="4" type="title"/>
          </p:nvPr>
        </p:nvSpPr>
        <p:spPr>
          <a:xfrm>
            <a:off x="48008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963" name="Google Shape;963;p85"/>
          <p:cNvSpPr txBox="1"/>
          <p:nvPr>
            <p:ph idx="5" type="title"/>
          </p:nvPr>
        </p:nvSpPr>
        <p:spPr>
          <a:xfrm>
            <a:off x="70949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4" name="Google Shape;964;p85"/>
          <p:cNvSpPr txBox="1"/>
          <p:nvPr>
            <p:ph idx="6" type="title"/>
          </p:nvPr>
        </p:nvSpPr>
        <p:spPr>
          <a:xfrm>
            <a:off x="4800825" y="1698225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5" name="Google Shape;965;p85"/>
          <p:cNvSpPr txBox="1"/>
          <p:nvPr>
            <p:ph idx="7" type="body"/>
          </p:nvPr>
        </p:nvSpPr>
        <p:spPr>
          <a:xfrm>
            <a:off x="4800825" y="4122308"/>
            <a:ext cx="39759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966" name="Google Shape;966;p85"/>
          <p:cNvSpPr txBox="1"/>
          <p:nvPr>
            <p:ph idx="8" type="title"/>
          </p:nvPr>
        </p:nvSpPr>
        <p:spPr>
          <a:xfrm>
            <a:off x="4800825" y="3215225"/>
            <a:ext cx="3975900" cy="7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7" name="Google Shape;967;p85"/>
          <p:cNvSpPr txBox="1"/>
          <p:nvPr>
            <p:ph idx="9" type="body"/>
          </p:nvPr>
        </p:nvSpPr>
        <p:spPr>
          <a:xfrm>
            <a:off x="4800825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8" name="Google Shape;968;p85"/>
          <p:cNvSpPr txBox="1"/>
          <p:nvPr>
            <p:ph idx="13" type="body"/>
          </p:nvPr>
        </p:nvSpPr>
        <p:spPr>
          <a:xfrm>
            <a:off x="7115650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9" name="Google Shape;969;p85"/>
          <p:cNvSpPr txBox="1"/>
          <p:nvPr>
            <p:ph idx="14" type="body"/>
          </p:nvPr>
        </p:nvSpPr>
        <p:spPr>
          <a:xfrm>
            <a:off x="4800825" y="8601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modules">
  <p:cSld name="CUSTOM_1">
    <p:bg>
      <p:bgPr>
        <a:solidFill>
          <a:schemeClr val="lt1"/>
        </a:solid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8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2" name="Google Shape;972;p86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3" name="Google Shape;973;p86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4" name="Google Shape;974;p86"/>
          <p:cNvSpPr txBox="1"/>
          <p:nvPr>
            <p:ph idx="3" type="body"/>
          </p:nvPr>
        </p:nvSpPr>
        <p:spPr>
          <a:xfrm>
            <a:off x="4800825" y="3665600"/>
            <a:ext cx="39759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5" name="Google Shape;975;p86"/>
          <p:cNvSpPr txBox="1"/>
          <p:nvPr>
            <p:ph idx="4" type="subTitle"/>
          </p:nvPr>
        </p:nvSpPr>
        <p:spPr>
          <a:xfrm>
            <a:off x="4800825" y="3285232"/>
            <a:ext cx="3975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6" name="Google Shape;976;p86"/>
          <p:cNvSpPr txBox="1"/>
          <p:nvPr>
            <p:ph idx="5" type="body"/>
          </p:nvPr>
        </p:nvSpPr>
        <p:spPr>
          <a:xfrm>
            <a:off x="2611802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977" name="Google Shape;977;p86"/>
          <p:cNvSpPr txBox="1"/>
          <p:nvPr>
            <p:ph idx="6" type="subTitle"/>
          </p:nvPr>
        </p:nvSpPr>
        <p:spPr>
          <a:xfrm>
            <a:off x="2611802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78" name="Google Shape;978;p86"/>
          <p:cNvSpPr txBox="1"/>
          <p:nvPr>
            <p:ph idx="7" type="body"/>
          </p:nvPr>
        </p:nvSpPr>
        <p:spPr>
          <a:xfrm>
            <a:off x="361977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9" name="Google Shape;979;p86"/>
          <p:cNvSpPr txBox="1"/>
          <p:nvPr>
            <p:ph idx="8" type="subTitle"/>
          </p:nvPr>
        </p:nvSpPr>
        <p:spPr>
          <a:xfrm>
            <a:off x="361977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0" name="Google Shape;980;p86"/>
          <p:cNvSpPr txBox="1"/>
          <p:nvPr>
            <p:ph idx="9" type="body"/>
          </p:nvPr>
        </p:nvSpPr>
        <p:spPr>
          <a:xfrm>
            <a:off x="490072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1" name="Google Shape;981;p86"/>
          <p:cNvSpPr txBox="1"/>
          <p:nvPr>
            <p:ph idx="13" type="subTitle"/>
          </p:nvPr>
        </p:nvSpPr>
        <p:spPr>
          <a:xfrm>
            <a:off x="490072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2" name="Google Shape;982;p86"/>
          <p:cNvSpPr txBox="1"/>
          <p:nvPr>
            <p:ph idx="14" type="body"/>
          </p:nvPr>
        </p:nvSpPr>
        <p:spPr>
          <a:xfrm>
            <a:off x="714917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983" name="Google Shape;983;p86"/>
          <p:cNvSpPr txBox="1"/>
          <p:nvPr>
            <p:ph idx="15" type="subTitle"/>
          </p:nvPr>
        </p:nvSpPr>
        <p:spPr>
          <a:xfrm>
            <a:off x="714917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84" name="Google Shape;984;p8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modules">
  <p:cSld name="CUSTOM_1_1">
    <p:bg>
      <p:bgPr>
        <a:solidFill>
          <a:schemeClr val="lt1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8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7" name="Google Shape;987;p87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8" name="Google Shape;988;p8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9" name="Google Shape;989;p87"/>
          <p:cNvSpPr txBox="1"/>
          <p:nvPr>
            <p:ph type="title"/>
          </p:nvPr>
        </p:nvSpPr>
        <p:spPr>
          <a:xfrm>
            <a:off x="5796575" y="2351325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0" name="Google Shape;990;p87"/>
          <p:cNvSpPr txBox="1"/>
          <p:nvPr>
            <p:ph idx="3" type="title"/>
          </p:nvPr>
        </p:nvSpPr>
        <p:spPr>
          <a:xfrm>
            <a:off x="5796575" y="507450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9pPr>
          </a:lstStyle>
          <a:p/>
        </p:txBody>
      </p:sp>
      <p:sp>
        <p:nvSpPr>
          <p:cNvPr id="991" name="Google Shape;991;p87"/>
          <p:cNvSpPr txBox="1"/>
          <p:nvPr>
            <p:ph idx="4" type="subTitle"/>
          </p:nvPr>
        </p:nvSpPr>
        <p:spPr>
          <a:xfrm>
            <a:off x="5712600" y="4290612"/>
            <a:ext cx="2613300" cy="54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92" name="Google Shape;992;p87"/>
          <p:cNvSpPr txBox="1"/>
          <p:nvPr>
            <p:ph idx="5" type="subTitle"/>
          </p:nvPr>
        </p:nvSpPr>
        <p:spPr>
          <a:xfrm>
            <a:off x="5712600" y="3243901"/>
            <a:ext cx="2613300" cy="4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93" name="Google Shape;993;p87"/>
          <p:cNvSpPr txBox="1"/>
          <p:nvPr>
            <p:ph idx="6" type="subTitle"/>
          </p:nvPr>
        </p:nvSpPr>
        <p:spPr>
          <a:xfrm>
            <a:off x="5712600" y="1318375"/>
            <a:ext cx="2613300" cy="48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modules">
  <p:cSld name="CUSTOM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8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6" name="Google Shape;996;p88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7" name="Google Shape;997;p8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8" name="Google Shape;998;p88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1">
  <p:cSld name="CUSTOM_2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89"/>
          <p:cNvSpPr/>
          <p:nvPr>
            <p:ph idx="2" type="pic"/>
          </p:nvPr>
        </p:nvSpPr>
        <p:spPr>
          <a:xfrm>
            <a:off x="6289075" y="1793300"/>
            <a:ext cx="2853300" cy="3350400"/>
          </a:xfrm>
          <a:prstGeom prst="rect">
            <a:avLst/>
          </a:prstGeom>
          <a:noFill/>
          <a:ln>
            <a:noFill/>
          </a:ln>
        </p:spPr>
      </p:sp>
      <p:sp>
        <p:nvSpPr>
          <p:cNvPr id="1001" name="Google Shape;1001;p89"/>
          <p:cNvSpPr/>
          <p:nvPr/>
        </p:nvSpPr>
        <p:spPr>
          <a:xfrm>
            <a:off x="6289085" y="0"/>
            <a:ext cx="2853300" cy="1793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2" name="Google Shape;1002;p89"/>
          <p:cNvSpPr txBox="1"/>
          <p:nvPr>
            <p:ph type="title"/>
          </p:nvPr>
        </p:nvSpPr>
        <p:spPr>
          <a:xfrm>
            <a:off x="361975" y="988550"/>
            <a:ext cx="5356800" cy="22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1003" name="Google Shape;1003;p89"/>
          <p:cNvSpPr txBox="1"/>
          <p:nvPr>
            <p:ph idx="1" type="body"/>
          </p:nvPr>
        </p:nvSpPr>
        <p:spPr>
          <a:xfrm>
            <a:off x="361975" y="3541582"/>
            <a:ext cx="3777000" cy="10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04" name="Google Shape;1004;p8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5" name="Google Shape;1005;p89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2">
  <p:cSld name="CUSTOM_2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9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8" name="Google Shape;1008;p9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9" name="Google Shape;1009;p90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10" name="Google Shape;1010;p90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11" name="Google Shape;1011;p90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1012" name="Google Shape;1012;p90"/>
          <p:cNvSpPr/>
          <p:nvPr>
            <p:ph idx="4" type="pic"/>
          </p:nvPr>
        </p:nvSpPr>
        <p:spPr>
          <a:xfrm>
            <a:off x="3982589" y="2427948"/>
            <a:ext cx="1179600" cy="141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3">
  <p:cSld name="CUSTOM_2_1_2">
    <p:bg>
      <p:bgPr>
        <a:solidFill>
          <a:schemeClr val="accent1"/>
        </a:solidFill>
      </p:bgPr>
    </p:bg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9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5" name="Google Shape;1015;p9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6" name="Google Shape;1016;p91"/>
          <p:cNvSpPr txBox="1"/>
          <p:nvPr>
            <p:ph idx="2" type="subTitle"/>
          </p:nvPr>
        </p:nvSpPr>
        <p:spPr>
          <a:xfrm>
            <a:off x="315465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17" name="Google Shape;1017;p91"/>
          <p:cNvSpPr txBox="1"/>
          <p:nvPr>
            <p:ph type="title"/>
          </p:nvPr>
        </p:nvSpPr>
        <p:spPr>
          <a:xfrm>
            <a:off x="3154650" y="1801500"/>
            <a:ext cx="5622000" cy="283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1018" name="Google Shape;1018;p91"/>
          <p:cNvSpPr/>
          <p:nvPr>
            <p:ph idx="3" type="pic"/>
          </p:nvPr>
        </p:nvSpPr>
        <p:spPr>
          <a:xfrm>
            <a:off x="361975" y="1066100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header">
  <p:cSld name="CUSTOM_2_1_2_1_2">
    <p:bg>
      <p:bgPr>
        <a:solidFill>
          <a:schemeClr val="lt1"/>
        </a:soli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92"/>
          <p:cNvSpPr/>
          <p:nvPr>
            <p:ph idx="2" type="pic"/>
          </p:nvPr>
        </p:nvSpPr>
        <p:spPr>
          <a:xfrm>
            <a:off x="361975" y="781775"/>
            <a:ext cx="2872800" cy="3783300"/>
          </a:xfrm>
          <a:prstGeom prst="rect">
            <a:avLst/>
          </a:prstGeom>
          <a:noFill/>
          <a:ln>
            <a:noFill/>
          </a:ln>
        </p:spPr>
      </p:sp>
      <p:sp>
        <p:nvSpPr>
          <p:cNvPr id="1021" name="Google Shape;1021;p9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2" name="Google Shape;1022;p9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3" name="Google Shape;1023;p92"/>
          <p:cNvSpPr txBox="1"/>
          <p:nvPr>
            <p:ph idx="3" type="subTitle"/>
          </p:nvPr>
        </p:nvSpPr>
        <p:spPr>
          <a:xfrm>
            <a:off x="365760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24" name="Google Shape;1024;p92"/>
          <p:cNvSpPr txBox="1"/>
          <p:nvPr>
            <p:ph type="title"/>
          </p:nvPr>
        </p:nvSpPr>
        <p:spPr>
          <a:xfrm>
            <a:off x="3657600" y="1555450"/>
            <a:ext cx="5622000" cy="175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5" name="Google Shape;1025;p92"/>
          <p:cNvSpPr txBox="1"/>
          <p:nvPr>
            <p:ph idx="4" type="body"/>
          </p:nvPr>
        </p:nvSpPr>
        <p:spPr>
          <a:xfrm>
            <a:off x="3657600" y="3556575"/>
            <a:ext cx="3554400" cy="10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_3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5">
  <p:cSld name="CUSTOM_2_1_2_1_1">
    <p:bg>
      <p:bgPr>
        <a:solidFill>
          <a:schemeClr val="accent2"/>
        </a:solidFill>
      </p:bgPr>
    </p:bg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reflective glass facade of a skyscraper. " id="1027" name="Google Shape;1027;p93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9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9" name="Google Shape;1029;p9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0" name="Google Shape;1030;p93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031" name="Google Shape;1031;p93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32" name="Google Shape;1032;p93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1033" name="Google Shape;1033;p93"/>
          <p:cNvSpPr/>
          <p:nvPr>
            <p:ph idx="4" type="pic"/>
          </p:nvPr>
        </p:nvSpPr>
        <p:spPr>
          <a:xfrm>
            <a:off x="3588150" y="2027104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1_1">
    <p:bg>
      <p:bgPr>
        <a:solidFill>
          <a:schemeClr val="accent1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odern glass skyscraper. " id="1035" name="Google Shape;1035;p94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9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9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8" name="Google Shape;1038;p94"/>
          <p:cNvSpPr txBox="1"/>
          <p:nvPr>
            <p:ph idx="2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39" name="Google Shape;1039;p94"/>
          <p:cNvSpPr txBox="1"/>
          <p:nvPr>
            <p:ph type="title"/>
          </p:nvPr>
        </p:nvSpPr>
        <p:spPr>
          <a:xfrm>
            <a:off x="1128900" y="1430400"/>
            <a:ext cx="6886200" cy="22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verview - Six modules">
  <p:cSld name="CUSTOM_3">
    <p:bg>
      <p:bgPr>
        <a:solidFill>
          <a:schemeClr val="lt1"/>
        </a:soli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1" name="Google Shape;1041;p95"/>
          <p:cNvCxnSpPr/>
          <p:nvPr/>
        </p:nvCxnSpPr>
        <p:spPr>
          <a:xfrm>
            <a:off x="6096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2" name="Google Shape;1042;p95"/>
          <p:cNvCxnSpPr/>
          <p:nvPr/>
        </p:nvCxnSpPr>
        <p:spPr>
          <a:xfrm>
            <a:off x="3048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3" name="Google Shape;1043;p95"/>
          <p:cNvCxnSpPr/>
          <p:nvPr/>
        </p:nvCxnSpPr>
        <p:spPr>
          <a:xfrm>
            <a:off x="50" y="3174279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4" name="Google Shape;1044;p95"/>
          <p:cNvSpPr txBox="1"/>
          <p:nvPr>
            <p:ph idx="1" type="subTitle"/>
          </p:nvPr>
        </p:nvSpPr>
        <p:spPr>
          <a:xfrm>
            <a:off x="363200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5" name="Google Shape;1045;p95"/>
          <p:cNvSpPr txBox="1"/>
          <p:nvPr>
            <p:ph idx="2" type="subTitle"/>
          </p:nvPr>
        </p:nvSpPr>
        <p:spPr>
          <a:xfrm>
            <a:off x="361975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46" name="Google Shape;1046;p9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7" name="Google Shape;1047;p95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8" name="Google Shape;1048;p95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9" name="Google Shape;1049;p95"/>
          <p:cNvSpPr txBox="1"/>
          <p:nvPr>
            <p:ph idx="4" type="subTitle"/>
          </p:nvPr>
        </p:nvSpPr>
        <p:spPr>
          <a:xfrm>
            <a:off x="341182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0" name="Google Shape;1050;p95"/>
          <p:cNvSpPr txBox="1"/>
          <p:nvPr>
            <p:ph idx="5" type="subTitle"/>
          </p:nvPr>
        </p:nvSpPr>
        <p:spPr>
          <a:xfrm>
            <a:off x="341060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51" name="Google Shape;1051;p95"/>
          <p:cNvSpPr txBox="1"/>
          <p:nvPr>
            <p:ph idx="6" type="subTitle"/>
          </p:nvPr>
        </p:nvSpPr>
        <p:spPr>
          <a:xfrm>
            <a:off x="646047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2" name="Google Shape;1052;p95"/>
          <p:cNvSpPr txBox="1"/>
          <p:nvPr>
            <p:ph idx="7" type="subTitle"/>
          </p:nvPr>
        </p:nvSpPr>
        <p:spPr>
          <a:xfrm>
            <a:off x="645925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53" name="Google Shape;1053;p95"/>
          <p:cNvSpPr txBox="1"/>
          <p:nvPr>
            <p:ph idx="8" type="subTitle"/>
          </p:nvPr>
        </p:nvSpPr>
        <p:spPr>
          <a:xfrm>
            <a:off x="363200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4" name="Google Shape;1054;p95"/>
          <p:cNvSpPr txBox="1"/>
          <p:nvPr>
            <p:ph idx="9" type="subTitle"/>
          </p:nvPr>
        </p:nvSpPr>
        <p:spPr>
          <a:xfrm>
            <a:off x="361975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55" name="Google Shape;1055;p95"/>
          <p:cNvSpPr txBox="1"/>
          <p:nvPr>
            <p:ph idx="13" type="subTitle"/>
          </p:nvPr>
        </p:nvSpPr>
        <p:spPr>
          <a:xfrm>
            <a:off x="341182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6" name="Google Shape;1056;p95"/>
          <p:cNvSpPr txBox="1"/>
          <p:nvPr>
            <p:ph idx="14" type="subTitle"/>
          </p:nvPr>
        </p:nvSpPr>
        <p:spPr>
          <a:xfrm>
            <a:off x="341060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57" name="Google Shape;1057;p95"/>
          <p:cNvSpPr txBox="1"/>
          <p:nvPr>
            <p:ph idx="15" type="subTitle"/>
          </p:nvPr>
        </p:nvSpPr>
        <p:spPr>
          <a:xfrm>
            <a:off x="646047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8" name="Google Shape;1058;p95"/>
          <p:cNvSpPr txBox="1"/>
          <p:nvPr>
            <p:ph idx="16" type="subTitle"/>
          </p:nvPr>
        </p:nvSpPr>
        <p:spPr>
          <a:xfrm>
            <a:off x="645925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1">
  <p:cSld name="CUSTOM_4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96"/>
          <p:cNvSpPr txBox="1"/>
          <p:nvPr>
            <p:ph idx="1" type="subTitle"/>
          </p:nvPr>
        </p:nvSpPr>
        <p:spPr>
          <a:xfrm>
            <a:off x="742900" y="2158550"/>
            <a:ext cx="321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061" name="Google Shape;1061;p96"/>
          <p:cNvSpPr txBox="1"/>
          <p:nvPr>
            <p:ph idx="2" type="body"/>
          </p:nvPr>
        </p:nvSpPr>
        <p:spPr>
          <a:xfrm>
            <a:off x="742900" y="2381875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62" name="Google Shape;1062;p96"/>
          <p:cNvSpPr/>
          <p:nvPr>
            <p:ph idx="3" type="pic"/>
          </p:nvPr>
        </p:nvSpPr>
        <p:spPr>
          <a:xfrm>
            <a:off x="5402575" y="0"/>
            <a:ext cx="3739800" cy="3129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p96"/>
          <p:cNvSpPr txBox="1"/>
          <p:nvPr>
            <p:ph type="title"/>
          </p:nvPr>
        </p:nvSpPr>
        <p:spPr>
          <a:xfrm>
            <a:off x="361975" y="988550"/>
            <a:ext cx="4297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1064" name="Google Shape;1064;p96"/>
          <p:cNvSpPr txBox="1"/>
          <p:nvPr>
            <p:ph idx="4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5" name="Google Shape;1065;p9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96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7" name="Google Shape;1067;p96"/>
          <p:cNvSpPr txBox="1"/>
          <p:nvPr>
            <p:ph idx="6" type="subTitle"/>
          </p:nvPr>
        </p:nvSpPr>
        <p:spPr>
          <a:xfrm>
            <a:off x="5785175" y="3335324"/>
            <a:ext cx="299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8" name="Google Shape;1068;p96"/>
          <p:cNvSpPr txBox="1"/>
          <p:nvPr>
            <p:ph idx="7" type="subTitle"/>
          </p:nvPr>
        </p:nvSpPr>
        <p:spPr>
          <a:xfrm>
            <a:off x="742900" y="3910855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069" name="Google Shape;1069;p96"/>
          <p:cNvSpPr txBox="1"/>
          <p:nvPr>
            <p:ph idx="8" type="body"/>
          </p:nvPr>
        </p:nvSpPr>
        <p:spPr>
          <a:xfrm>
            <a:off x="742900" y="4134180"/>
            <a:ext cx="32130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70" name="Google Shape;1070;p96"/>
          <p:cNvSpPr txBox="1"/>
          <p:nvPr>
            <p:ph idx="9" type="subTitle"/>
          </p:nvPr>
        </p:nvSpPr>
        <p:spPr>
          <a:xfrm>
            <a:off x="742900" y="3050778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071" name="Google Shape;1071;p96"/>
          <p:cNvSpPr txBox="1"/>
          <p:nvPr>
            <p:ph idx="13" type="body"/>
          </p:nvPr>
        </p:nvSpPr>
        <p:spPr>
          <a:xfrm>
            <a:off x="742900" y="3274103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72" name="Google Shape;1072;p96"/>
          <p:cNvSpPr txBox="1"/>
          <p:nvPr>
            <p:ph idx="14" type="body"/>
          </p:nvPr>
        </p:nvSpPr>
        <p:spPr>
          <a:xfrm>
            <a:off x="5785175" y="4134175"/>
            <a:ext cx="29916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2">
  <p:cSld name="CUSTOM_4_1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97"/>
          <p:cNvSpPr/>
          <p:nvPr>
            <p:ph idx="2" type="pic"/>
          </p:nvPr>
        </p:nvSpPr>
        <p:spPr>
          <a:xfrm>
            <a:off x="75" y="0"/>
            <a:ext cx="2853300" cy="2436600"/>
          </a:xfrm>
          <a:prstGeom prst="rect">
            <a:avLst/>
          </a:prstGeom>
          <a:noFill/>
          <a:ln>
            <a:noFill/>
          </a:ln>
        </p:spPr>
      </p:sp>
      <p:sp>
        <p:nvSpPr>
          <p:cNvPr id="1075" name="Google Shape;1075;p9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6" name="Google Shape;1076;p97"/>
          <p:cNvSpPr txBox="1"/>
          <p:nvPr>
            <p:ph idx="1" type="subTitle"/>
          </p:nvPr>
        </p:nvSpPr>
        <p:spPr>
          <a:xfrm>
            <a:off x="361975" y="2614325"/>
            <a:ext cx="206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Four members">
  <p:cSld name="CUSTOM_5">
    <p:bg>
      <p:bgPr>
        <a:solidFill>
          <a:schemeClr val="lt1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98"/>
          <p:cNvSpPr txBox="1"/>
          <p:nvPr>
            <p:ph idx="1" type="body"/>
          </p:nvPr>
        </p:nvSpPr>
        <p:spPr>
          <a:xfrm>
            <a:off x="3528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79" name="Google Shape;1079;p98"/>
          <p:cNvSpPr txBox="1"/>
          <p:nvPr>
            <p:ph idx="2" type="body"/>
          </p:nvPr>
        </p:nvSpPr>
        <p:spPr>
          <a:xfrm>
            <a:off x="7187875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80" name="Google Shape;1080;p98"/>
          <p:cNvSpPr txBox="1"/>
          <p:nvPr>
            <p:ph idx="3" type="body"/>
          </p:nvPr>
        </p:nvSpPr>
        <p:spPr>
          <a:xfrm>
            <a:off x="49244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81" name="Google Shape;1081;p98"/>
          <p:cNvSpPr txBox="1"/>
          <p:nvPr>
            <p:ph idx="4" type="body"/>
          </p:nvPr>
        </p:nvSpPr>
        <p:spPr>
          <a:xfrm>
            <a:off x="2643063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82" name="Google Shape;1082;p98"/>
          <p:cNvSpPr/>
          <p:nvPr>
            <p:ph idx="5" type="pic"/>
          </p:nvPr>
        </p:nvSpPr>
        <p:spPr>
          <a:xfrm>
            <a:off x="2941550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1083" name="Google Shape;1083;p98"/>
          <p:cNvSpPr/>
          <p:nvPr>
            <p:ph idx="6" type="pic"/>
          </p:nvPr>
        </p:nvSpPr>
        <p:spPr>
          <a:xfrm>
            <a:off x="52270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1084" name="Google Shape;1084;p98"/>
          <p:cNvSpPr/>
          <p:nvPr>
            <p:ph idx="7" type="pic"/>
          </p:nvPr>
        </p:nvSpPr>
        <p:spPr>
          <a:xfrm>
            <a:off x="74952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085" name="Google Shape;1085;p98"/>
          <p:cNvCxnSpPr/>
          <p:nvPr/>
        </p:nvCxnSpPr>
        <p:spPr>
          <a:xfrm>
            <a:off x="22861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6" name="Google Shape;1086;p98"/>
          <p:cNvCxnSpPr/>
          <p:nvPr/>
        </p:nvCxnSpPr>
        <p:spPr>
          <a:xfrm>
            <a:off x="45805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7" name="Google Shape;1087;p98"/>
          <p:cNvCxnSpPr/>
          <p:nvPr/>
        </p:nvCxnSpPr>
        <p:spPr>
          <a:xfrm>
            <a:off x="685707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8" name="Google Shape;1088;p98"/>
          <p:cNvSpPr/>
          <p:nvPr>
            <p:ph idx="8" type="pic"/>
          </p:nvPr>
        </p:nvSpPr>
        <p:spPr>
          <a:xfrm>
            <a:off x="651288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1089" name="Google Shape;1089;p98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0" name="Google Shape;1090;p9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98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2" name="Google Shape;1092;p98"/>
          <p:cNvSpPr txBox="1"/>
          <p:nvPr>
            <p:ph idx="13" type="subTitle"/>
          </p:nvPr>
        </p:nvSpPr>
        <p:spPr>
          <a:xfrm>
            <a:off x="3532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93" name="Google Shape;1093;p98"/>
          <p:cNvSpPr txBox="1"/>
          <p:nvPr>
            <p:ph idx="14" type="subTitle"/>
          </p:nvPr>
        </p:nvSpPr>
        <p:spPr>
          <a:xfrm>
            <a:off x="3532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4" name="Google Shape;1094;p98"/>
          <p:cNvSpPr txBox="1"/>
          <p:nvPr>
            <p:ph idx="15" type="subTitle"/>
          </p:nvPr>
        </p:nvSpPr>
        <p:spPr>
          <a:xfrm>
            <a:off x="3532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95" name="Google Shape;1095;p98"/>
          <p:cNvSpPr txBox="1"/>
          <p:nvPr>
            <p:ph idx="16" type="subTitle"/>
          </p:nvPr>
        </p:nvSpPr>
        <p:spPr>
          <a:xfrm>
            <a:off x="7188325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96" name="Google Shape;1096;p98"/>
          <p:cNvSpPr txBox="1"/>
          <p:nvPr>
            <p:ph idx="17" type="subTitle"/>
          </p:nvPr>
        </p:nvSpPr>
        <p:spPr>
          <a:xfrm>
            <a:off x="7188325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7" name="Google Shape;1097;p98"/>
          <p:cNvSpPr txBox="1"/>
          <p:nvPr>
            <p:ph idx="18" type="subTitle"/>
          </p:nvPr>
        </p:nvSpPr>
        <p:spPr>
          <a:xfrm>
            <a:off x="7188325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98" name="Google Shape;1098;p98"/>
          <p:cNvSpPr txBox="1"/>
          <p:nvPr>
            <p:ph idx="19" type="subTitle"/>
          </p:nvPr>
        </p:nvSpPr>
        <p:spPr>
          <a:xfrm>
            <a:off x="49248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99" name="Google Shape;1099;p98"/>
          <p:cNvSpPr txBox="1"/>
          <p:nvPr>
            <p:ph idx="20" type="subTitle"/>
          </p:nvPr>
        </p:nvSpPr>
        <p:spPr>
          <a:xfrm>
            <a:off x="49248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0" name="Google Shape;1100;p98"/>
          <p:cNvSpPr txBox="1"/>
          <p:nvPr>
            <p:ph idx="21" type="subTitle"/>
          </p:nvPr>
        </p:nvSpPr>
        <p:spPr>
          <a:xfrm>
            <a:off x="49248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01" name="Google Shape;1101;p98"/>
          <p:cNvSpPr txBox="1"/>
          <p:nvPr>
            <p:ph idx="22" type="subTitle"/>
          </p:nvPr>
        </p:nvSpPr>
        <p:spPr>
          <a:xfrm>
            <a:off x="2643513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02" name="Google Shape;1102;p98"/>
          <p:cNvSpPr txBox="1"/>
          <p:nvPr>
            <p:ph idx="23" type="subTitle"/>
          </p:nvPr>
        </p:nvSpPr>
        <p:spPr>
          <a:xfrm>
            <a:off x="2643513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3" name="Google Shape;1103;p98"/>
          <p:cNvSpPr txBox="1"/>
          <p:nvPr>
            <p:ph idx="24" type="subTitle"/>
          </p:nvPr>
        </p:nvSpPr>
        <p:spPr>
          <a:xfrm>
            <a:off x="2643513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Eight members">
  <p:cSld name="CUSTOM_6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99"/>
          <p:cNvSpPr txBox="1"/>
          <p:nvPr>
            <p:ph idx="1" type="subTitle"/>
          </p:nvPr>
        </p:nvSpPr>
        <p:spPr>
          <a:xfrm>
            <a:off x="675060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06" name="Google Shape;1106;p99"/>
          <p:cNvSpPr txBox="1"/>
          <p:nvPr>
            <p:ph idx="2" type="subTitle"/>
          </p:nvPr>
        </p:nvSpPr>
        <p:spPr>
          <a:xfrm>
            <a:off x="675060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07" name="Google Shape;1107;p99"/>
          <p:cNvSpPr txBox="1"/>
          <p:nvPr>
            <p:ph idx="3" type="subTitle"/>
          </p:nvPr>
        </p:nvSpPr>
        <p:spPr>
          <a:xfrm>
            <a:off x="675060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08" name="Google Shape;1108;p99"/>
          <p:cNvSpPr/>
          <p:nvPr>
            <p:ph idx="4" type="pic"/>
          </p:nvPr>
        </p:nvSpPr>
        <p:spPr>
          <a:xfrm>
            <a:off x="608070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09" name="Google Shape;1109;p99"/>
          <p:cNvSpPr txBox="1"/>
          <p:nvPr>
            <p:ph idx="5" type="subTitle"/>
          </p:nvPr>
        </p:nvSpPr>
        <p:spPr>
          <a:xfrm>
            <a:off x="382455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10" name="Google Shape;1110;p99"/>
          <p:cNvSpPr txBox="1"/>
          <p:nvPr>
            <p:ph idx="6" type="subTitle"/>
          </p:nvPr>
        </p:nvSpPr>
        <p:spPr>
          <a:xfrm>
            <a:off x="382455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11" name="Google Shape;1111;p99"/>
          <p:cNvSpPr txBox="1"/>
          <p:nvPr>
            <p:ph idx="7" type="subTitle"/>
          </p:nvPr>
        </p:nvSpPr>
        <p:spPr>
          <a:xfrm>
            <a:off x="382455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12" name="Google Shape;1112;p99"/>
          <p:cNvSpPr/>
          <p:nvPr>
            <p:ph idx="8" type="pic"/>
          </p:nvPr>
        </p:nvSpPr>
        <p:spPr>
          <a:xfrm>
            <a:off x="315465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13" name="Google Shape;1113;p99"/>
          <p:cNvSpPr txBox="1"/>
          <p:nvPr>
            <p:ph idx="9" type="subTitle"/>
          </p:nvPr>
        </p:nvSpPr>
        <p:spPr>
          <a:xfrm>
            <a:off x="675060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14" name="Google Shape;1114;p99"/>
          <p:cNvSpPr txBox="1"/>
          <p:nvPr>
            <p:ph idx="13" type="subTitle"/>
          </p:nvPr>
        </p:nvSpPr>
        <p:spPr>
          <a:xfrm>
            <a:off x="675060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15" name="Google Shape;1115;p99"/>
          <p:cNvSpPr txBox="1"/>
          <p:nvPr>
            <p:ph idx="14" type="subTitle"/>
          </p:nvPr>
        </p:nvSpPr>
        <p:spPr>
          <a:xfrm>
            <a:off x="675060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16" name="Google Shape;1116;p99"/>
          <p:cNvSpPr/>
          <p:nvPr>
            <p:ph idx="15" type="pic"/>
          </p:nvPr>
        </p:nvSpPr>
        <p:spPr>
          <a:xfrm>
            <a:off x="608070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17" name="Google Shape;1117;p99"/>
          <p:cNvSpPr txBox="1"/>
          <p:nvPr>
            <p:ph idx="16" type="subTitle"/>
          </p:nvPr>
        </p:nvSpPr>
        <p:spPr>
          <a:xfrm>
            <a:off x="382455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18" name="Google Shape;1118;p99"/>
          <p:cNvSpPr txBox="1"/>
          <p:nvPr>
            <p:ph idx="17" type="subTitle"/>
          </p:nvPr>
        </p:nvSpPr>
        <p:spPr>
          <a:xfrm>
            <a:off x="382455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19" name="Google Shape;1119;p99"/>
          <p:cNvSpPr txBox="1"/>
          <p:nvPr>
            <p:ph idx="18" type="subTitle"/>
          </p:nvPr>
        </p:nvSpPr>
        <p:spPr>
          <a:xfrm>
            <a:off x="382455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20" name="Google Shape;1120;p99"/>
          <p:cNvSpPr/>
          <p:nvPr>
            <p:ph idx="19" type="pic"/>
          </p:nvPr>
        </p:nvSpPr>
        <p:spPr>
          <a:xfrm>
            <a:off x="315465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1" name="Google Shape;1121;p99"/>
          <p:cNvSpPr txBox="1"/>
          <p:nvPr>
            <p:ph idx="20" type="subTitle"/>
          </p:nvPr>
        </p:nvSpPr>
        <p:spPr>
          <a:xfrm>
            <a:off x="675060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22" name="Google Shape;1122;p99"/>
          <p:cNvSpPr txBox="1"/>
          <p:nvPr>
            <p:ph idx="21" type="subTitle"/>
          </p:nvPr>
        </p:nvSpPr>
        <p:spPr>
          <a:xfrm>
            <a:off x="675060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23" name="Google Shape;1123;p99"/>
          <p:cNvSpPr txBox="1"/>
          <p:nvPr>
            <p:ph idx="22" type="subTitle"/>
          </p:nvPr>
        </p:nvSpPr>
        <p:spPr>
          <a:xfrm>
            <a:off x="675060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24" name="Google Shape;1124;p99"/>
          <p:cNvSpPr/>
          <p:nvPr>
            <p:ph idx="23" type="pic"/>
          </p:nvPr>
        </p:nvSpPr>
        <p:spPr>
          <a:xfrm>
            <a:off x="608070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5" name="Google Shape;1125;p99"/>
          <p:cNvSpPr txBox="1"/>
          <p:nvPr>
            <p:ph idx="24" type="subTitle"/>
          </p:nvPr>
        </p:nvSpPr>
        <p:spPr>
          <a:xfrm>
            <a:off x="382455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26" name="Google Shape;1126;p99"/>
          <p:cNvSpPr txBox="1"/>
          <p:nvPr>
            <p:ph idx="25" type="subTitle"/>
          </p:nvPr>
        </p:nvSpPr>
        <p:spPr>
          <a:xfrm>
            <a:off x="382455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27" name="Google Shape;1127;p99"/>
          <p:cNvSpPr txBox="1"/>
          <p:nvPr>
            <p:ph idx="26" type="subTitle"/>
          </p:nvPr>
        </p:nvSpPr>
        <p:spPr>
          <a:xfrm>
            <a:off x="382455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28" name="Google Shape;1128;p99"/>
          <p:cNvSpPr/>
          <p:nvPr>
            <p:ph idx="27" type="pic"/>
          </p:nvPr>
        </p:nvSpPr>
        <p:spPr>
          <a:xfrm>
            <a:off x="315465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9" name="Google Shape;1129;p99"/>
          <p:cNvSpPr txBox="1"/>
          <p:nvPr>
            <p:ph idx="28" type="subTitle"/>
          </p:nvPr>
        </p:nvSpPr>
        <p:spPr>
          <a:xfrm>
            <a:off x="675060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30" name="Google Shape;1130;p99"/>
          <p:cNvSpPr txBox="1"/>
          <p:nvPr>
            <p:ph idx="29" type="subTitle"/>
          </p:nvPr>
        </p:nvSpPr>
        <p:spPr>
          <a:xfrm>
            <a:off x="675060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31" name="Google Shape;1131;p99"/>
          <p:cNvSpPr txBox="1"/>
          <p:nvPr>
            <p:ph idx="30" type="subTitle"/>
          </p:nvPr>
        </p:nvSpPr>
        <p:spPr>
          <a:xfrm>
            <a:off x="675060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32" name="Google Shape;1132;p99"/>
          <p:cNvSpPr/>
          <p:nvPr>
            <p:ph idx="31" type="pic"/>
          </p:nvPr>
        </p:nvSpPr>
        <p:spPr>
          <a:xfrm>
            <a:off x="608070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33" name="Google Shape;1133;p99"/>
          <p:cNvSpPr txBox="1"/>
          <p:nvPr>
            <p:ph idx="32" type="subTitle"/>
          </p:nvPr>
        </p:nvSpPr>
        <p:spPr>
          <a:xfrm>
            <a:off x="382455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34" name="Google Shape;1134;p99"/>
          <p:cNvSpPr txBox="1"/>
          <p:nvPr>
            <p:ph idx="33" type="subTitle"/>
          </p:nvPr>
        </p:nvSpPr>
        <p:spPr>
          <a:xfrm>
            <a:off x="382455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35" name="Google Shape;1135;p99"/>
          <p:cNvSpPr txBox="1"/>
          <p:nvPr>
            <p:ph idx="34" type="subTitle"/>
          </p:nvPr>
        </p:nvSpPr>
        <p:spPr>
          <a:xfrm>
            <a:off x="382455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36" name="Google Shape;1136;p99"/>
          <p:cNvSpPr/>
          <p:nvPr>
            <p:ph idx="35" type="pic"/>
          </p:nvPr>
        </p:nvSpPr>
        <p:spPr>
          <a:xfrm>
            <a:off x="315465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1137" name="Google Shape;1137;p99"/>
          <p:cNvSpPr txBox="1"/>
          <p:nvPr>
            <p:ph type="title"/>
          </p:nvPr>
        </p:nvSpPr>
        <p:spPr>
          <a:xfrm>
            <a:off x="361975" y="962100"/>
            <a:ext cx="2450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138" name="Google Shape;1138;p9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9" name="Google Shape;1139;p99"/>
          <p:cNvSpPr txBox="1"/>
          <p:nvPr>
            <p:ph idx="3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tlight - Alt 2">
  <p:cSld name="CUSTOM_7_1">
    <p:bg>
      <p:bgPr>
        <a:solidFill>
          <a:schemeClr val="accent2"/>
        </a:solidFill>
      </p:bgPr>
    </p:bg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00"/>
          <p:cNvSpPr/>
          <p:nvPr/>
        </p:nvSpPr>
        <p:spPr>
          <a:xfrm>
            <a:off x="0" y="0"/>
            <a:ext cx="456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42" name="Google Shape;1142;p100"/>
          <p:cNvSpPr txBox="1"/>
          <p:nvPr>
            <p:ph type="title"/>
          </p:nvPr>
        </p:nvSpPr>
        <p:spPr>
          <a:xfrm>
            <a:off x="4975925" y="989088"/>
            <a:ext cx="3783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143" name="Google Shape;1143;p100"/>
          <p:cNvSpPr/>
          <p:nvPr>
            <p:ph idx="2" type="pic"/>
          </p:nvPr>
        </p:nvSpPr>
        <p:spPr>
          <a:xfrm flipH="1">
            <a:off x="953803" y="1066100"/>
            <a:ext cx="2664300" cy="3002700"/>
          </a:xfrm>
          <a:prstGeom prst="rect">
            <a:avLst/>
          </a:prstGeom>
          <a:noFill/>
          <a:ln>
            <a:noFill/>
          </a:ln>
        </p:spPr>
      </p:sp>
      <p:sp>
        <p:nvSpPr>
          <p:cNvPr id="1144" name="Google Shape;1144;p100"/>
          <p:cNvSpPr txBox="1"/>
          <p:nvPr>
            <p:ph idx="1" type="body"/>
          </p:nvPr>
        </p:nvSpPr>
        <p:spPr>
          <a:xfrm>
            <a:off x="4975925" y="4125662"/>
            <a:ext cx="3783600" cy="4617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45" name="Google Shape;1145;p10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6" name="Google Shape;1146;p100"/>
          <p:cNvSpPr txBox="1"/>
          <p:nvPr>
            <p:ph idx="3" type="body"/>
          </p:nvPr>
        </p:nvSpPr>
        <p:spPr>
          <a:xfrm>
            <a:off x="4975925" y="1943891"/>
            <a:ext cx="3783600" cy="12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1147" name="Google Shape;1147;p100"/>
          <p:cNvSpPr txBox="1"/>
          <p:nvPr>
            <p:ph idx="4" type="subTitle"/>
          </p:nvPr>
        </p:nvSpPr>
        <p:spPr>
          <a:xfrm>
            <a:off x="4975925" y="732775"/>
            <a:ext cx="37836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48" name="Google Shape;1148;p100"/>
          <p:cNvSpPr txBox="1"/>
          <p:nvPr>
            <p:ph idx="5" type="subTitle"/>
          </p:nvPr>
        </p:nvSpPr>
        <p:spPr>
          <a:xfrm>
            <a:off x="4975925" y="1647132"/>
            <a:ext cx="37836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149" name="Google Shape;1149;p100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background">
  <p:cSld name="CUSTOM_8"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1" name="Google Shape;1151;p101"/>
          <p:cNvGrpSpPr/>
          <p:nvPr/>
        </p:nvGrpSpPr>
        <p:grpSpPr>
          <a:xfrm>
            <a:off x="49" y="514398"/>
            <a:ext cx="9144297" cy="4115162"/>
            <a:chOff x="-18500" y="514395"/>
            <a:chExt cx="9219900" cy="4115162"/>
          </a:xfrm>
        </p:grpSpPr>
        <p:cxnSp>
          <p:nvCxnSpPr>
            <p:cNvPr id="1152" name="Google Shape;1152;p101"/>
            <p:cNvCxnSpPr/>
            <p:nvPr/>
          </p:nvCxnSpPr>
          <p:spPr>
            <a:xfrm>
              <a:off x="-18500" y="1028790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3" name="Google Shape;1153;p101"/>
            <p:cNvCxnSpPr/>
            <p:nvPr/>
          </p:nvCxnSpPr>
          <p:spPr>
            <a:xfrm>
              <a:off x="-18500" y="462955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4" name="Google Shape;1154;p101"/>
            <p:cNvCxnSpPr/>
            <p:nvPr/>
          </p:nvCxnSpPr>
          <p:spPr>
            <a:xfrm>
              <a:off x="-18500" y="4115162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5" name="Google Shape;1155;p101"/>
            <p:cNvCxnSpPr/>
            <p:nvPr/>
          </p:nvCxnSpPr>
          <p:spPr>
            <a:xfrm>
              <a:off x="-18500" y="360076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6" name="Google Shape;1156;p101"/>
            <p:cNvCxnSpPr/>
            <p:nvPr/>
          </p:nvCxnSpPr>
          <p:spPr>
            <a:xfrm>
              <a:off x="-18500" y="308637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7" name="Google Shape;1157;p101"/>
            <p:cNvCxnSpPr/>
            <p:nvPr/>
          </p:nvCxnSpPr>
          <p:spPr>
            <a:xfrm>
              <a:off x="-18500" y="257197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8" name="Google Shape;1158;p101"/>
            <p:cNvCxnSpPr/>
            <p:nvPr/>
          </p:nvCxnSpPr>
          <p:spPr>
            <a:xfrm>
              <a:off x="-18500" y="205758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9" name="Google Shape;1159;p101"/>
            <p:cNvCxnSpPr/>
            <p:nvPr/>
          </p:nvCxnSpPr>
          <p:spPr>
            <a:xfrm>
              <a:off x="-18500" y="154318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0" name="Google Shape;1160;p101"/>
            <p:cNvCxnSpPr/>
            <p:nvPr/>
          </p:nvCxnSpPr>
          <p:spPr>
            <a:xfrm>
              <a:off x="-18500" y="514395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61" name="Google Shape;1161;p10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2" name="Google Shape;1162;p10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3" name="Google Shape;1163;p101"/>
          <p:cNvSpPr txBox="1"/>
          <p:nvPr>
            <p:ph idx="2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CUSTOM_8_1">
    <p:bg>
      <p:bgPr>
        <a:solidFill>
          <a:schemeClr val="accent2"/>
        </a:solidFill>
      </p:bgPr>
    </p:bg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02"/>
          <p:cNvSpPr/>
          <p:nvPr/>
        </p:nvSpPr>
        <p:spPr>
          <a:xfrm>
            <a:off x="50" y="-300"/>
            <a:ext cx="6708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6" name="Google Shape;1166;p102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7" name="Google Shape;1167;p102"/>
          <p:cNvSpPr txBox="1"/>
          <p:nvPr>
            <p:ph idx="1" type="subTitle"/>
          </p:nvPr>
        </p:nvSpPr>
        <p:spPr>
          <a:xfrm>
            <a:off x="451475" y="3776250"/>
            <a:ext cx="4163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3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09.xml"/><Relationship Id="rId41" Type="http://schemas.openxmlformats.org/officeDocument/2006/relationships/slideLayout" Target="../slideLayouts/slideLayout108.xml"/><Relationship Id="rId44" Type="http://schemas.openxmlformats.org/officeDocument/2006/relationships/slideLayout" Target="../slideLayouts/slideLayout111.xml"/><Relationship Id="rId43" Type="http://schemas.openxmlformats.org/officeDocument/2006/relationships/slideLayout" Target="../slideLayouts/slideLayout110.xml"/><Relationship Id="rId46" Type="http://schemas.openxmlformats.org/officeDocument/2006/relationships/slideLayout" Target="../slideLayouts/slideLayout113.xml"/><Relationship Id="rId45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48" Type="http://schemas.openxmlformats.org/officeDocument/2006/relationships/slideLayout" Target="../slideLayouts/slideLayout115.xml"/><Relationship Id="rId47" Type="http://schemas.openxmlformats.org/officeDocument/2006/relationships/slideLayout" Target="../slideLayouts/slideLayout114.xml"/><Relationship Id="rId49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2.xml"/><Relationship Id="rId34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4.xml"/><Relationship Id="rId36" Type="http://schemas.openxmlformats.org/officeDocument/2006/relationships/slideLayout" Target="../slideLayouts/slideLayout103.xml"/><Relationship Id="rId39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96.xml"/><Relationship Id="rId51" Type="http://schemas.openxmlformats.org/officeDocument/2006/relationships/slideLayout" Target="../slideLayouts/slideLayout118.xml"/><Relationship Id="rId50" Type="http://schemas.openxmlformats.org/officeDocument/2006/relationships/slideLayout" Target="../slideLayouts/slideLayout117.xml"/><Relationship Id="rId53" Type="http://schemas.openxmlformats.org/officeDocument/2006/relationships/slideLayout" Target="../slideLayouts/slideLayout120.xml"/><Relationship Id="rId52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54" Type="http://schemas.openxmlformats.org/officeDocument/2006/relationships/theme" Target="../theme/theme4.xml"/><Relationship Id="rId1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32400" y="2949400"/>
            <a:ext cx="727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932400" y="1881350"/>
            <a:ext cx="727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stoga"/>
              <a:buNone/>
              <a:defRPr sz="29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stoga"/>
              <a:buNone/>
              <a:defRPr sz="29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stoga"/>
              <a:buNone/>
              <a:defRPr sz="29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stoga"/>
              <a:buNone/>
              <a:defRPr sz="29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stoga"/>
              <a:buNone/>
              <a:defRPr sz="29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stoga"/>
              <a:buNone/>
              <a:defRPr sz="29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stoga"/>
              <a:buNone/>
              <a:defRPr sz="29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stoga"/>
              <a:buNone/>
              <a:defRPr sz="29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stoga"/>
              <a:buNone/>
              <a:defRPr sz="29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/>
        </p:txBody>
      </p:sp>
      <p:sp>
        <p:nvSpPr>
          <p:cNvPr id="440" name="Google Shape;44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stoga"/>
              <a:buChar char="●"/>
              <a:defRPr sz="18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stoga"/>
              <a:buChar char="○"/>
              <a:defRPr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stoga"/>
              <a:buChar char="■"/>
              <a:defRPr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stoga"/>
              <a:buChar char="●"/>
              <a:defRPr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stoga"/>
              <a:buChar char="○"/>
              <a:defRPr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stoga"/>
              <a:buChar char="■"/>
              <a:defRPr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stoga"/>
              <a:buChar char="●"/>
              <a:defRPr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stoga"/>
              <a:buChar char="○"/>
              <a:defRPr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stoga"/>
              <a:buChar char="■"/>
              <a:defRPr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/>
        </p:txBody>
      </p:sp>
      <p:sp>
        <p:nvSpPr>
          <p:cNvPr id="441" name="Google Shape;44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0"/>
          <p:cNvSpPr txBox="1"/>
          <p:nvPr>
            <p:ph idx="1" type="body"/>
          </p:nvPr>
        </p:nvSpPr>
        <p:spPr>
          <a:xfrm>
            <a:off x="361850" y="2004025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11" name="Google Shape;811;p70"/>
          <p:cNvSpPr txBox="1"/>
          <p:nvPr>
            <p:ph type="title"/>
          </p:nvPr>
        </p:nvSpPr>
        <p:spPr>
          <a:xfrm>
            <a:off x="438150" y="524575"/>
            <a:ext cx="5433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ewsreader"/>
              <a:buNone/>
              <a:defRPr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70"/>
          <p:cNvSpPr txBox="1"/>
          <p:nvPr>
            <p:ph idx="2" type="body"/>
          </p:nvPr>
        </p:nvSpPr>
        <p:spPr>
          <a:xfrm>
            <a:off x="4700200" y="1614100"/>
            <a:ext cx="37566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  <p:sldLayoutId id="2147483747" r:id="rId33"/>
    <p:sldLayoutId id="2147483748" r:id="rId34"/>
    <p:sldLayoutId id="2147483749" r:id="rId35"/>
    <p:sldLayoutId id="2147483750" r:id="rId36"/>
    <p:sldLayoutId id="2147483751" r:id="rId37"/>
    <p:sldLayoutId id="2147483752" r:id="rId38"/>
    <p:sldLayoutId id="2147483753" r:id="rId39"/>
    <p:sldLayoutId id="2147483754" r:id="rId40"/>
    <p:sldLayoutId id="2147483755" r:id="rId41"/>
    <p:sldLayoutId id="2147483756" r:id="rId42"/>
    <p:sldLayoutId id="2147483757" r:id="rId43"/>
    <p:sldLayoutId id="2147483758" r:id="rId44"/>
    <p:sldLayoutId id="2147483759" r:id="rId45"/>
    <p:sldLayoutId id="2147483760" r:id="rId46"/>
    <p:sldLayoutId id="2147483761" r:id="rId47"/>
    <p:sldLayoutId id="2147483762" r:id="rId48"/>
    <p:sldLayoutId id="2147483763" r:id="rId49"/>
    <p:sldLayoutId id="2147483764" r:id="rId50"/>
    <p:sldLayoutId id="2147483765" r:id="rId51"/>
    <p:sldLayoutId id="2147483766" r:id="rId52"/>
    <p:sldLayoutId id="2147483767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50">
          <p15:clr>
            <a:srgbClr val="E46962"/>
          </p15:clr>
        </p15:guide>
        <p15:guide id="5" pos="2910">
          <p15:clr>
            <a:srgbClr val="E46962"/>
          </p15:clr>
        </p15:guide>
        <p15:guide id="6" pos="1468">
          <p15:clr>
            <a:srgbClr val="E46962"/>
          </p15:clr>
        </p15:guide>
        <p15:guide id="7" pos="1527">
          <p15:clr>
            <a:srgbClr val="E46962"/>
          </p15:clr>
        </p15:guide>
        <p15:guide id="8" pos="4226">
          <p15:clr>
            <a:srgbClr val="E46962"/>
          </p15:clr>
        </p15:guide>
        <p15:guide id="9" pos="4285">
          <p15:clr>
            <a:srgbClr val="E46962"/>
          </p15:clr>
        </p15:guide>
        <p15:guide id="10" pos="3773">
          <p15:clr>
            <a:srgbClr val="E46962"/>
          </p15:clr>
        </p15:guide>
        <p15:guide id="11" pos="3830">
          <p15:clr>
            <a:srgbClr val="E46962"/>
          </p15:clr>
        </p15:guide>
        <p15:guide id="12" pos="1930">
          <p15:clr>
            <a:srgbClr val="E46962"/>
          </p15:clr>
        </p15:guide>
        <p15:guide id="13" pos="1987">
          <p15:clr>
            <a:srgbClr val="E46962"/>
          </p15:clr>
        </p15:guide>
        <p15:guide id="14" orient="horz" pos="2867">
          <p15:clr>
            <a:srgbClr val="E46962"/>
          </p15:clr>
        </p15:guide>
        <p15:guide id="15" orient="horz" pos="1135">
          <p15:clr>
            <a:srgbClr val="E46962"/>
          </p15:clr>
        </p15:guide>
        <p15:guide id="16" orient="horz" pos="1194">
          <p15:clr>
            <a:srgbClr val="E46962"/>
          </p15:clr>
        </p15:guide>
        <p15:guide id="17" orient="horz" pos="2043">
          <p15:clr>
            <a:srgbClr val="E46962"/>
          </p15:clr>
        </p15:guide>
        <p15:guide id="18" orient="horz" pos="2103">
          <p15:clr>
            <a:srgbClr val="E46962"/>
          </p15:clr>
        </p15:guide>
        <p15:guide id="19" pos="228">
          <p15:clr>
            <a:srgbClr val="E46962"/>
          </p15:clr>
        </p15:guide>
        <p15:guide id="20" orient="horz" pos="672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1300"/>
        </a:solidFill>
      </p:bgPr>
    </p:bg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ngineers having meeting regarding new construction phase (Provided by Getty Images)" id="1272" name="Google Shape;127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625" y="0"/>
            <a:ext cx="43353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24"/>
          <p:cNvSpPr txBox="1"/>
          <p:nvPr>
            <p:ph idx="4294967295" type="body"/>
          </p:nvPr>
        </p:nvSpPr>
        <p:spPr>
          <a:xfrm>
            <a:off x="445950" y="702600"/>
            <a:ext cx="39555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F3F3F3"/>
                </a:solidFill>
                <a:latin typeface="Figtree"/>
                <a:ea typeface="Figtree"/>
                <a:cs typeface="Figtree"/>
                <a:sym typeface="Figtree"/>
              </a:rPr>
              <a:t>SiteManager</a:t>
            </a:r>
            <a:endParaRPr b="1" sz="4300">
              <a:solidFill>
                <a:srgbClr val="F3F3F3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74" name="Google Shape;1274;p124"/>
          <p:cNvSpPr txBox="1"/>
          <p:nvPr>
            <p:ph idx="4294967295" type="body"/>
          </p:nvPr>
        </p:nvSpPr>
        <p:spPr>
          <a:xfrm>
            <a:off x="95550" y="4159100"/>
            <a:ext cx="46563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587">
                <a:solidFill>
                  <a:srgbClr val="F3F3F3"/>
                </a:solidFill>
                <a:latin typeface="Figtree"/>
                <a:ea typeface="Figtree"/>
                <a:cs typeface="Figtree"/>
                <a:sym typeface="Figtree"/>
              </a:rPr>
              <a:t>“Right people. Right equipment. Right on time.”</a:t>
            </a:r>
            <a:endParaRPr b="1" sz="1587">
              <a:solidFill>
                <a:srgbClr val="F3F3F3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33"/>
          <p:cNvSpPr txBox="1"/>
          <p:nvPr>
            <p:ph type="title"/>
          </p:nvPr>
        </p:nvSpPr>
        <p:spPr>
          <a:xfrm>
            <a:off x="547350" y="773350"/>
            <a:ext cx="2183400" cy="35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44" name="Google Shape;1344;p133"/>
          <p:cNvSpPr txBox="1"/>
          <p:nvPr>
            <p:ph idx="1" type="body"/>
          </p:nvPr>
        </p:nvSpPr>
        <p:spPr>
          <a:xfrm>
            <a:off x="4416300" y="361500"/>
            <a:ext cx="4727700" cy="10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Gideon Banman</a:t>
            </a:r>
            <a:endParaRPr b="1" sz="4300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45" name="Google Shape;1345;p133"/>
          <p:cNvSpPr txBox="1"/>
          <p:nvPr/>
        </p:nvSpPr>
        <p:spPr>
          <a:xfrm>
            <a:off x="4317125" y="1756875"/>
            <a:ext cx="4519500" cy="30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5:30 PM, Sep 4, 2025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Friend’s basement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Equipment operator at Banman Earthmoving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hlink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Figtree"/>
              <a:buChar char="★"/>
            </a:pPr>
            <a:r>
              <a:rPr b="1" lang="en" sz="2000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</a:rPr>
              <a:t>Granted interview upon asking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1346" name="Google Shape;1346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5623" y="2571750"/>
            <a:ext cx="1770875" cy="241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600" y="2571750"/>
            <a:ext cx="1738946" cy="24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338" y="1108525"/>
            <a:ext cx="2525674" cy="14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34"/>
          <p:cNvSpPr txBox="1"/>
          <p:nvPr>
            <p:ph type="title"/>
          </p:nvPr>
        </p:nvSpPr>
        <p:spPr>
          <a:xfrm>
            <a:off x="3181500" y="400200"/>
            <a:ext cx="2781000" cy="10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Needs #1</a:t>
            </a:r>
            <a:endParaRPr sz="4300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54" name="Google Shape;1354;p1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​​</a:t>
            </a:r>
            <a:endParaRPr/>
          </a:p>
        </p:txBody>
      </p:sp>
      <p:sp>
        <p:nvSpPr>
          <p:cNvPr id="1355" name="Google Shape;1355;p134"/>
          <p:cNvSpPr txBox="1"/>
          <p:nvPr/>
        </p:nvSpPr>
        <p:spPr>
          <a:xfrm>
            <a:off x="659025" y="1446600"/>
            <a:ext cx="7558800" cy="30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Employees should also view map (delivery equipment and material to right place)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Equipment section should have more features, like tracking maintenance record and upcoming oil changes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Each project should have a materials list, not only employees and equipment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35"/>
          <p:cNvSpPr txBox="1"/>
          <p:nvPr>
            <p:ph type="title"/>
          </p:nvPr>
        </p:nvSpPr>
        <p:spPr>
          <a:xfrm>
            <a:off x="3010800" y="400200"/>
            <a:ext cx="3122400" cy="10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Insights #1</a:t>
            </a:r>
            <a:endParaRPr sz="4300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61" name="Google Shape;1361;p1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​​</a:t>
            </a:r>
            <a:endParaRPr/>
          </a:p>
        </p:txBody>
      </p:sp>
      <p:sp>
        <p:nvSpPr>
          <p:cNvPr id="1362" name="Google Shape;1362;p135"/>
          <p:cNvSpPr txBox="1"/>
          <p:nvPr/>
        </p:nvSpPr>
        <p:spPr>
          <a:xfrm>
            <a:off x="659025" y="1446600"/>
            <a:ext cx="7558800" cy="30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Employees and equipment </a:t>
            </a: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frequently</a:t>
            </a: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 get sent to wrong location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Would be helpful if managers had a visual map to plan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Tracking employee work time would be beneficial for this company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hlink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</a:rPr>
              <a:t>Live map / Project completion percentage not a priority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​​</a:t>
            </a:r>
            <a:endParaRPr/>
          </a:p>
        </p:txBody>
      </p:sp>
      <p:pic>
        <p:nvPicPr>
          <p:cNvPr descr="Formwork for monolithic construction of buildings. Monolithic construction technology. Construction of buildings using monolithic technology. (Provided by Getty Images)" id="1368" name="Google Shape;136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4025"/>
            <a:ext cx="9144003" cy="519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136"/>
          <p:cNvSpPr txBox="1"/>
          <p:nvPr/>
        </p:nvSpPr>
        <p:spPr>
          <a:xfrm>
            <a:off x="2668000" y="86875"/>
            <a:ext cx="46032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Figtree"/>
                <a:ea typeface="Figtree"/>
                <a:cs typeface="Figtree"/>
                <a:sym typeface="Figtree"/>
              </a:rPr>
              <a:t>EMPATHY MAP</a:t>
            </a:r>
            <a:endParaRPr b="1" sz="4300"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​​</a:t>
            </a:r>
            <a:endParaRPr/>
          </a:p>
        </p:txBody>
      </p:sp>
      <p:pic>
        <p:nvPicPr>
          <p:cNvPr id="1375" name="Google Shape;137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00" y="539013"/>
            <a:ext cx="622425" cy="62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137"/>
          <p:cNvSpPr txBox="1"/>
          <p:nvPr>
            <p:ph type="title"/>
          </p:nvPr>
        </p:nvSpPr>
        <p:spPr>
          <a:xfrm>
            <a:off x="483825" y="450925"/>
            <a:ext cx="1561800" cy="7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SAY</a:t>
            </a:r>
            <a:endParaRPr sz="4300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377" name="Google Shape;1377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00" y="1161425"/>
            <a:ext cx="4547200" cy="22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288600" y="1108600"/>
            <a:ext cx="4547200" cy="227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8400" y="2755175"/>
            <a:ext cx="4547200" cy="227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137"/>
          <p:cNvSpPr txBox="1"/>
          <p:nvPr/>
        </p:nvSpPr>
        <p:spPr>
          <a:xfrm>
            <a:off x="864650" y="1862300"/>
            <a:ext cx="31335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381" name="Google Shape;1381;p137"/>
          <p:cNvSpPr txBox="1"/>
          <p:nvPr/>
        </p:nvSpPr>
        <p:spPr>
          <a:xfrm>
            <a:off x="886800" y="1746404"/>
            <a:ext cx="32073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“I think it would definitely help”</a:t>
            </a:r>
            <a:endParaRPr sz="20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382" name="Google Shape;1382;p137"/>
          <p:cNvSpPr txBox="1"/>
          <p:nvPr/>
        </p:nvSpPr>
        <p:spPr>
          <a:xfrm>
            <a:off x="2938450" y="3378967"/>
            <a:ext cx="32073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Misplacement “happens all the time”</a:t>
            </a:r>
            <a:endParaRPr sz="20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383" name="Google Shape;1383;p137"/>
          <p:cNvSpPr txBox="1"/>
          <p:nvPr/>
        </p:nvSpPr>
        <p:spPr>
          <a:xfrm>
            <a:off x="4958550" y="1716829"/>
            <a:ext cx="32073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Project tracking not very detailed in company</a:t>
            </a:r>
            <a:endParaRPr sz="20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​​</a:t>
            </a:r>
            <a:endParaRPr/>
          </a:p>
        </p:txBody>
      </p:sp>
      <p:sp>
        <p:nvSpPr>
          <p:cNvPr id="1389" name="Google Shape;1389;p138"/>
          <p:cNvSpPr txBox="1"/>
          <p:nvPr>
            <p:ph type="title"/>
          </p:nvPr>
        </p:nvSpPr>
        <p:spPr>
          <a:xfrm>
            <a:off x="378130" y="474425"/>
            <a:ext cx="1561800" cy="7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DO</a:t>
            </a:r>
            <a:endParaRPr sz="4300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390" name="Google Shape;1390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650" y="537750"/>
            <a:ext cx="671950" cy="6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00" y="1161425"/>
            <a:ext cx="4547200" cy="22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288600" y="1108600"/>
            <a:ext cx="4547200" cy="22703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3" name="Google Shape;1393;p138"/>
          <p:cNvGrpSpPr/>
          <p:nvPr/>
        </p:nvGrpSpPr>
        <p:grpSpPr>
          <a:xfrm>
            <a:off x="2298400" y="2784775"/>
            <a:ext cx="4547200" cy="2270375"/>
            <a:chOff x="178500" y="2769975"/>
            <a:chExt cx="4547200" cy="2270375"/>
          </a:xfrm>
        </p:grpSpPr>
        <p:pic>
          <p:nvPicPr>
            <p:cNvPr id="1394" name="Google Shape;1394;p1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8500" y="2769975"/>
              <a:ext cx="4547200" cy="2270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5" name="Google Shape;1395;p138"/>
            <p:cNvSpPr txBox="1"/>
            <p:nvPr/>
          </p:nvSpPr>
          <p:spPr>
            <a:xfrm>
              <a:off x="795325" y="3401592"/>
              <a:ext cx="3207300" cy="79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stoga"/>
                  <a:ea typeface="Calistoga"/>
                  <a:cs typeface="Calistoga"/>
                  <a:sym typeface="Calistoga"/>
                </a:rPr>
                <a:t>Provided valuable feedback on suggestions</a:t>
              </a:r>
              <a:endParaRPr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sp>
        <p:nvSpPr>
          <p:cNvPr id="1396" name="Google Shape;1396;p138"/>
          <p:cNvSpPr txBox="1"/>
          <p:nvPr/>
        </p:nvSpPr>
        <p:spPr>
          <a:xfrm>
            <a:off x="849850" y="1731625"/>
            <a:ext cx="32811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Story of a driver carrying bucket to wrong excavator</a:t>
            </a:r>
            <a:endParaRPr sz="20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397" name="Google Shape;1397;p138"/>
          <p:cNvSpPr txBox="1"/>
          <p:nvPr/>
        </p:nvSpPr>
        <p:spPr>
          <a:xfrm>
            <a:off x="4958550" y="1716825"/>
            <a:ext cx="3362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Differentiated between helpful and unhelpful ideas</a:t>
            </a:r>
            <a:endParaRPr sz="20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​​</a:t>
            </a:r>
            <a:endParaRPr/>
          </a:p>
        </p:txBody>
      </p:sp>
      <p:sp>
        <p:nvSpPr>
          <p:cNvPr id="1403" name="Google Shape;1403;p139"/>
          <p:cNvSpPr txBox="1"/>
          <p:nvPr>
            <p:ph type="title"/>
          </p:nvPr>
        </p:nvSpPr>
        <p:spPr>
          <a:xfrm>
            <a:off x="577762" y="515500"/>
            <a:ext cx="1878900" cy="7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THINK</a:t>
            </a:r>
            <a:endParaRPr sz="4300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404" name="Google Shape;140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973" y="456800"/>
            <a:ext cx="901350" cy="6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00" y="1161425"/>
            <a:ext cx="4547200" cy="22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288600" y="1108600"/>
            <a:ext cx="4547200" cy="2270384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139"/>
          <p:cNvSpPr txBox="1"/>
          <p:nvPr/>
        </p:nvSpPr>
        <p:spPr>
          <a:xfrm>
            <a:off x="848450" y="1707992"/>
            <a:ext cx="32073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Had many ideas for project features</a:t>
            </a:r>
            <a:endParaRPr b="1" sz="20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1408" name="Google Shape;1408;p139"/>
          <p:cNvGrpSpPr/>
          <p:nvPr/>
        </p:nvGrpSpPr>
        <p:grpSpPr>
          <a:xfrm>
            <a:off x="2298400" y="2777350"/>
            <a:ext cx="4547200" cy="2270375"/>
            <a:chOff x="178500" y="2769975"/>
            <a:chExt cx="4547200" cy="2270375"/>
          </a:xfrm>
        </p:grpSpPr>
        <p:pic>
          <p:nvPicPr>
            <p:cNvPr id="1409" name="Google Shape;1409;p1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8500" y="2769975"/>
              <a:ext cx="4547200" cy="2270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0" name="Google Shape;1410;p139"/>
            <p:cNvSpPr txBox="1"/>
            <p:nvPr/>
          </p:nvSpPr>
          <p:spPr>
            <a:xfrm>
              <a:off x="641450" y="3378975"/>
              <a:ext cx="3621300" cy="79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stoga"/>
                  <a:ea typeface="Calistoga"/>
                  <a:cs typeface="Calistoga"/>
                  <a:sym typeface="Calistoga"/>
                </a:rPr>
                <a:t>Employees might be submitting </a:t>
              </a:r>
              <a:r>
                <a:rPr lang="en" sz="2000">
                  <a:solidFill>
                    <a:schemeClr val="dk1"/>
                  </a:solidFill>
                  <a:latin typeface="Calistoga"/>
                  <a:ea typeface="Calistoga"/>
                  <a:cs typeface="Calistoga"/>
                  <a:sym typeface="Calistoga"/>
                </a:rPr>
                <a:t>exaggerated</a:t>
              </a:r>
              <a:r>
                <a:rPr lang="en" sz="2000">
                  <a:solidFill>
                    <a:schemeClr val="dk1"/>
                  </a:solidFill>
                  <a:latin typeface="Calistoga"/>
                  <a:ea typeface="Calistoga"/>
                  <a:cs typeface="Calistoga"/>
                  <a:sym typeface="Calistoga"/>
                </a:rPr>
                <a:t> times</a:t>
              </a:r>
              <a:endParaRPr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sp>
        <p:nvSpPr>
          <p:cNvPr id="1411" name="Google Shape;1411;p139"/>
          <p:cNvSpPr txBox="1"/>
          <p:nvPr/>
        </p:nvSpPr>
        <p:spPr>
          <a:xfrm>
            <a:off x="4958550" y="1716829"/>
            <a:ext cx="32073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Allocating resources at least somewhat taxing</a:t>
            </a:r>
            <a:endParaRPr sz="20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12" name="Google Shape;1412;p139"/>
          <p:cNvSpPr txBox="1"/>
          <p:nvPr/>
        </p:nvSpPr>
        <p:spPr>
          <a:xfrm>
            <a:off x="2120950" y="2601325"/>
            <a:ext cx="16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stoga"/>
                <a:ea typeface="Calistoga"/>
                <a:cs typeface="Calistoga"/>
                <a:sym typeface="Calistoga"/>
              </a:rPr>
              <a:t>Surprise</a:t>
            </a:r>
            <a:endParaRPr sz="1800"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13" name="Google Shape;1413;p139"/>
          <p:cNvSpPr/>
          <p:nvPr/>
        </p:nvSpPr>
        <p:spPr>
          <a:xfrm>
            <a:off x="1596350" y="2639750"/>
            <a:ext cx="702054" cy="43599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14" name="Google Shape;1414;p139"/>
          <p:cNvSpPr/>
          <p:nvPr/>
        </p:nvSpPr>
        <p:spPr>
          <a:xfrm>
            <a:off x="3729300" y="4284950"/>
            <a:ext cx="702054" cy="43599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15" name="Google Shape;1415;p139"/>
          <p:cNvSpPr txBox="1"/>
          <p:nvPr/>
        </p:nvSpPr>
        <p:spPr>
          <a:xfrm>
            <a:off x="4349950" y="4239125"/>
            <a:ext cx="16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stoga"/>
                <a:ea typeface="Calistoga"/>
                <a:cs typeface="Calistoga"/>
                <a:sym typeface="Calistoga"/>
              </a:rPr>
              <a:t>Tension</a:t>
            </a:r>
            <a:endParaRPr sz="1800"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​​</a:t>
            </a:r>
            <a:endParaRPr/>
          </a:p>
        </p:txBody>
      </p:sp>
      <p:sp>
        <p:nvSpPr>
          <p:cNvPr id="1421" name="Google Shape;1421;p140"/>
          <p:cNvSpPr txBox="1"/>
          <p:nvPr>
            <p:ph type="title"/>
          </p:nvPr>
        </p:nvSpPr>
        <p:spPr>
          <a:xfrm>
            <a:off x="636471" y="544875"/>
            <a:ext cx="1561800" cy="7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FEEL</a:t>
            </a:r>
            <a:endParaRPr sz="4300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422" name="Google Shape;142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186527" y="603595"/>
            <a:ext cx="608525" cy="6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00" y="1161425"/>
            <a:ext cx="4547200" cy="22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288600" y="1108600"/>
            <a:ext cx="4547200" cy="227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8400" y="2755175"/>
            <a:ext cx="4547200" cy="227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140"/>
          <p:cNvSpPr txBox="1"/>
          <p:nvPr/>
        </p:nvSpPr>
        <p:spPr>
          <a:xfrm>
            <a:off x="886800" y="1746404"/>
            <a:ext cx="32073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Felt like the project could be very useful</a:t>
            </a:r>
            <a:endParaRPr sz="20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27" name="Google Shape;1427;p140"/>
          <p:cNvSpPr txBox="1"/>
          <p:nvPr/>
        </p:nvSpPr>
        <p:spPr>
          <a:xfrm>
            <a:off x="2915225" y="3386792"/>
            <a:ext cx="32073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Seemed excited about certain features</a:t>
            </a:r>
            <a:endParaRPr sz="20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28" name="Google Shape;1428;p140"/>
          <p:cNvSpPr txBox="1"/>
          <p:nvPr/>
        </p:nvSpPr>
        <p:spPr>
          <a:xfrm>
            <a:off x="4958550" y="1716829"/>
            <a:ext cx="32073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Project and equipment </a:t>
            </a:r>
            <a:r>
              <a:rPr lang="en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pages </a:t>
            </a:r>
            <a:r>
              <a:rPr lang="en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should be expanded</a:t>
            </a:r>
            <a:endParaRPr sz="20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41"/>
          <p:cNvSpPr txBox="1"/>
          <p:nvPr>
            <p:ph type="title"/>
          </p:nvPr>
        </p:nvSpPr>
        <p:spPr>
          <a:xfrm>
            <a:off x="547350" y="773350"/>
            <a:ext cx="2183400" cy="35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34" name="Google Shape;1434;p141"/>
          <p:cNvSpPr txBox="1"/>
          <p:nvPr>
            <p:ph idx="1" type="body"/>
          </p:nvPr>
        </p:nvSpPr>
        <p:spPr>
          <a:xfrm>
            <a:off x="4416300" y="361500"/>
            <a:ext cx="4727700" cy="10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Delroy Banman</a:t>
            </a:r>
            <a:endParaRPr b="1" sz="4300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435" name="Google Shape;1435;p141"/>
          <p:cNvSpPr txBox="1"/>
          <p:nvPr/>
        </p:nvSpPr>
        <p:spPr>
          <a:xfrm>
            <a:off x="4317125" y="1756875"/>
            <a:ext cx="4519500" cy="30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7:45</a:t>
            </a: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 PM, Sep 4, 2025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His house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Construction foreman at Belize Roadway Construction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hlink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Figtree"/>
              <a:buChar char="★"/>
            </a:pPr>
            <a:r>
              <a:rPr b="1" lang="en" sz="2000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</a:rPr>
              <a:t>Granted interview upon asking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1436" name="Google Shape;1436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5250" y="2697500"/>
            <a:ext cx="1677601" cy="22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100" y="2713675"/>
            <a:ext cx="1841565" cy="22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388" y="462900"/>
            <a:ext cx="1917325" cy="19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42"/>
          <p:cNvSpPr txBox="1"/>
          <p:nvPr>
            <p:ph type="title"/>
          </p:nvPr>
        </p:nvSpPr>
        <p:spPr>
          <a:xfrm>
            <a:off x="3181500" y="400200"/>
            <a:ext cx="2781000" cy="10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Needs #2</a:t>
            </a:r>
            <a:endParaRPr sz="4300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444" name="Google Shape;1444;p1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​​</a:t>
            </a:r>
            <a:endParaRPr/>
          </a:p>
        </p:txBody>
      </p:sp>
      <p:sp>
        <p:nvSpPr>
          <p:cNvPr id="1445" name="Google Shape;1445;p142"/>
          <p:cNvSpPr txBox="1"/>
          <p:nvPr/>
        </p:nvSpPr>
        <p:spPr>
          <a:xfrm>
            <a:off x="659025" y="1446600"/>
            <a:ext cx="7558800" cy="30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Mechanics can track equipment condition in the app, listing issues and the severity of each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Foreman</a:t>
            </a: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 could upload day’s work results, including any delays and the reason for each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25"/>
          <p:cNvSpPr txBox="1"/>
          <p:nvPr>
            <p:ph type="title"/>
          </p:nvPr>
        </p:nvSpPr>
        <p:spPr>
          <a:xfrm>
            <a:off x="472500" y="530350"/>
            <a:ext cx="4643100" cy="15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0" lang="en" sz="4500">
                <a:solidFill>
                  <a:srgbClr val="000000"/>
                </a:solidFill>
                <a:latin typeface="Figtree ExtraBold"/>
                <a:ea typeface="Figtree ExtraBold"/>
                <a:cs typeface="Figtree ExtraBold"/>
                <a:sym typeface="Figtree ExtraBold"/>
              </a:rPr>
              <a:t>Needfinding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80" name="Google Shape;1280;p125"/>
          <p:cNvSpPr txBox="1"/>
          <p:nvPr/>
        </p:nvSpPr>
        <p:spPr>
          <a:xfrm>
            <a:off x="564150" y="2347475"/>
            <a:ext cx="4459800" cy="2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Human Computer Interface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Semester Project Phase I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Joseph Koop, Kelvin Gordon, Enrique Garcia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1281" name="Google Shape;128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875" y="9"/>
            <a:ext cx="3237125" cy="17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875" y="3130950"/>
            <a:ext cx="3237125" cy="20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43"/>
          <p:cNvSpPr txBox="1"/>
          <p:nvPr>
            <p:ph type="title"/>
          </p:nvPr>
        </p:nvSpPr>
        <p:spPr>
          <a:xfrm>
            <a:off x="3010800" y="400200"/>
            <a:ext cx="3122400" cy="10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Insights #2</a:t>
            </a:r>
            <a:endParaRPr sz="4300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451" name="Google Shape;1451;p1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​​</a:t>
            </a:r>
            <a:endParaRPr/>
          </a:p>
        </p:txBody>
      </p:sp>
      <p:sp>
        <p:nvSpPr>
          <p:cNvPr id="1452" name="Google Shape;1452;p143"/>
          <p:cNvSpPr txBox="1"/>
          <p:nvPr/>
        </p:nvSpPr>
        <p:spPr>
          <a:xfrm>
            <a:off x="659025" y="1446600"/>
            <a:ext cx="7558800" cy="30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Most features seemed like they could be useful, but not worth implementation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Material recording system seemed very inefficient, still paper-based and double-recorded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hlink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Figtree"/>
              <a:buChar char="★"/>
            </a:pPr>
            <a:r>
              <a:rPr b="1" lang="en" sz="2000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</a:rPr>
              <a:t>Anything involving manual entry was frowned upon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​​</a:t>
            </a:r>
            <a:endParaRPr/>
          </a:p>
        </p:txBody>
      </p:sp>
      <p:pic>
        <p:nvPicPr>
          <p:cNvPr descr="Formwork for monolithic construction of buildings. Monolithic construction technology. Construction of buildings using monolithic technology. (Provided by Getty Images)" id="1458" name="Google Shape;1458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4025"/>
            <a:ext cx="9144003" cy="519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144"/>
          <p:cNvSpPr txBox="1"/>
          <p:nvPr/>
        </p:nvSpPr>
        <p:spPr>
          <a:xfrm>
            <a:off x="2668000" y="86875"/>
            <a:ext cx="46032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Figtree"/>
                <a:ea typeface="Figtree"/>
                <a:cs typeface="Figtree"/>
                <a:sym typeface="Figtree"/>
              </a:rPr>
              <a:t>EMPATHY MAP</a:t>
            </a:r>
            <a:endParaRPr b="1" sz="4300"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4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​​</a:t>
            </a:r>
            <a:endParaRPr/>
          </a:p>
        </p:txBody>
      </p:sp>
      <p:pic>
        <p:nvPicPr>
          <p:cNvPr id="1465" name="Google Shape;1465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00" y="539013"/>
            <a:ext cx="622425" cy="62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145"/>
          <p:cNvSpPr txBox="1"/>
          <p:nvPr>
            <p:ph type="title"/>
          </p:nvPr>
        </p:nvSpPr>
        <p:spPr>
          <a:xfrm>
            <a:off x="483825" y="450925"/>
            <a:ext cx="1561800" cy="7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SAY</a:t>
            </a:r>
            <a:endParaRPr sz="4300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467" name="Google Shape;1467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00" y="1161425"/>
            <a:ext cx="4547200" cy="22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288600" y="1108600"/>
            <a:ext cx="4547200" cy="227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8400" y="2755175"/>
            <a:ext cx="4547200" cy="227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145"/>
          <p:cNvSpPr txBox="1"/>
          <p:nvPr/>
        </p:nvSpPr>
        <p:spPr>
          <a:xfrm>
            <a:off x="864650" y="1862300"/>
            <a:ext cx="31335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71" name="Google Shape;1471;p145"/>
          <p:cNvSpPr txBox="1"/>
          <p:nvPr/>
        </p:nvSpPr>
        <p:spPr>
          <a:xfrm>
            <a:off x="886800" y="1746404"/>
            <a:ext cx="32073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“It could be useful but . . . ”</a:t>
            </a:r>
            <a:endParaRPr sz="20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72" name="Google Shape;1472;p145"/>
          <p:cNvSpPr txBox="1"/>
          <p:nvPr/>
        </p:nvSpPr>
        <p:spPr>
          <a:xfrm>
            <a:off x="2919075" y="3334650"/>
            <a:ext cx="34536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Live tracking / Routing system could come in handy</a:t>
            </a:r>
            <a:endParaRPr sz="20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73" name="Google Shape;1473;p145"/>
          <p:cNvSpPr txBox="1"/>
          <p:nvPr/>
        </p:nvSpPr>
        <p:spPr>
          <a:xfrm>
            <a:off x="4958550" y="1716825"/>
            <a:ext cx="32370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Second vote for equipment </a:t>
            </a:r>
            <a:r>
              <a:rPr lang="en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maintenance</a:t>
            </a:r>
            <a:r>
              <a:rPr lang="en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 tracking</a:t>
            </a:r>
            <a:endParaRPr sz="20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​​</a:t>
            </a:r>
            <a:endParaRPr/>
          </a:p>
        </p:txBody>
      </p:sp>
      <p:sp>
        <p:nvSpPr>
          <p:cNvPr id="1479" name="Google Shape;1479;p146"/>
          <p:cNvSpPr txBox="1"/>
          <p:nvPr>
            <p:ph type="title"/>
          </p:nvPr>
        </p:nvSpPr>
        <p:spPr>
          <a:xfrm>
            <a:off x="378130" y="474425"/>
            <a:ext cx="1561800" cy="7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DO</a:t>
            </a:r>
            <a:endParaRPr sz="4300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480" name="Google Shape;148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650" y="537750"/>
            <a:ext cx="671950" cy="6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00" y="1161425"/>
            <a:ext cx="4547200" cy="22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288600" y="1108600"/>
            <a:ext cx="4547200" cy="22703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3" name="Google Shape;1483;p146"/>
          <p:cNvGrpSpPr/>
          <p:nvPr/>
        </p:nvGrpSpPr>
        <p:grpSpPr>
          <a:xfrm>
            <a:off x="2298400" y="2784775"/>
            <a:ext cx="4547200" cy="2270375"/>
            <a:chOff x="178500" y="2769975"/>
            <a:chExt cx="4547200" cy="2270375"/>
          </a:xfrm>
        </p:grpSpPr>
        <p:pic>
          <p:nvPicPr>
            <p:cNvPr id="1484" name="Google Shape;1484;p1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8500" y="2769975"/>
              <a:ext cx="4547200" cy="2270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5" name="Google Shape;1485;p146"/>
            <p:cNvSpPr txBox="1"/>
            <p:nvPr/>
          </p:nvSpPr>
          <p:spPr>
            <a:xfrm>
              <a:off x="795325" y="3401592"/>
              <a:ext cx="3207300" cy="79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stoga"/>
                  <a:ea typeface="Calistoga"/>
                  <a:cs typeface="Calistoga"/>
                  <a:sym typeface="Calistoga"/>
                </a:rPr>
                <a:t>Examined ideas critically, to-the-point</a:t>
              </a:r>
              <a:endParaRPr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sp>
        <p:nvSpPr>
          <p:cNvPr id="1486" name="Google Shape;1486;p146"/>
          <p:cNvSpPr txBox="1"/>
          <p:nvPr/>
        </p:nvSpPr>
        <p:spPr>
          <a:xfrm>
            <a:off x="849850" y="1731625"/>
            <a:ext cx="32811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Was searching for ideas </a:t>
            </a:r>
            <a:endParaRPr sz="20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487" name="Google Shape;1487;p146"/>
          <p:cNvSpPr txBox="1"/>
          <p:nvPr/>
        </p:nvSpPr>
        <p:spPr>
          <a:xfrm>
            <a:off x="4958550" y="1716825"/>
            <a:ext cx="3362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Many ideas didn’t strike much enthusiasm</a:t>
            </a:r>
            <a:endParaRPr sz="20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4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​​</a:t>
            </a:r>
            <a:endParaRPr/>
          </a:p>
        </p:txBody>
      </p:sp>
      <p:sp>
        <p:nvSpPr>
          <p:cNvPr id="1493" name="Google Shape;1493;p147"/>
          <p:cNvSpPr txBox="1"/>
          <p:nvPr>
            <p:ph type="title"/>
          </p:nvPr>
        </p:nvSpPr>
        <p:spPr>
          <a:xfrm>
            <a:off x="577762" y="515500"/>
            <a:ext cx="1878900" cy="7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THINK</a:t>
            </a:r>
            <a:endParaRPr sz="4300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494" name="Google Shape;149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973" y="456800"/>
            <a:ext cx="901350" cy="6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00" y="1161425"/>
            <a:ext cx="4547200" cy="22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288600" y="1108600"/>
            <a:ext cx="4547200" cy="2270384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147"/>
          <p:cNvSpPr txBox="1"/>
          <p:nvPr/>
        </p:nvSpPr>
        <p:spPr>
          <a:xfrm>
            <a:off x="848450" y="1708000"/>
            <a:ext cx="33861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Anything requiring manual tracking not the greatest</a:t>
            </a:r>
            <a:endParaRPr b="1" sz="20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1498" name="Google Shape;1498;p147"/>
          <p:cNvGrpSpPr/>
          <p:nvPr/>
        </p:nvGrpSpPr>
        <p:grpSpPr>
          <a:xfrm>
            <a:off x="2298400" y="2777350"/>
            <a:ext cx="4547200" cy="2270375"/>
            <a:chOff x="178500" y="2769975"/>
            <a:chExt cx="4547200" cy="2270375"/>
          </a:xfrm>
        </p:grpSpPr>
        <p:pic>
          <p:nvPicPr>
            <p:cNvPr id="1499" name="Google Shape;1499;p1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8500" y="2769975"/>
              <a:ext cx="4547200" cy="2270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0" name="Google Shape;1500;p147"/>
            <p:cNvSpPr txBox="1"/>
            <p:nvPr/>
          </p:nvSpPr>
          <p:spPr>
            <a:xfrm>
              <a:off x="693200" y="3371600"/>
              <a:ext cx="3621300" cy="79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stoga"/>
                  <a:ea typeface="Calistoga"/>
                  <a:cs typeface="Calistoga"/>
                  <a:sym typeface="Calistoga"/>
                </a:rPr>
                <a:t>Many features might work but not worth implementing</a:t>
              </a:r>
              <a:endParaRPr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sp>
        <p:nvSpPr>
          <p:cNvPr id="1501" name="Google Shape;1501;p147"/>
          <p:cNvSpPr txBox="1"/>
          <p:nvPr/>
        </p:nvSpPr>
        <p:spPr>
          <a:xfrm>
            <a:off x="4958550" y="1716829"/>
            <a:ext cx="32073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Resource allocation not a hassle</a:t>
            </a:r>
            <a:endParaRPr sz="20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4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​​</a:t>
            </a:r>
            <a:endParaRPr/>
          </a:p>
        </p:txBody>
      </p:sp>
      <p:sp>
        <p:nvSpPr>
          <p:cNvPr id="1507" name="Google Shape;1507;p148"/>
          <p:cNvSpPr txBox="1"/>
          <p:nvPr>
            <p:ph type="title"/>
          </p:nvPr>
        </p:nvSpPr>
        <p:spPr>
          <a:xfrm>
            <a:off x="636471" y="544875"/>
            <a:ext cx="1561800" cy="7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FEEL</a:t>
            </a:r>
            <a:endParaRPr sz="4300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508" name="Google Shape;1508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186527" y="603595"/>
            <a:ext cx="608525" cy="6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00" y="1161425"/>
            <a:ext cx="4547200" cy="22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288600" y="1108600"/>
            <a:ext cx="4547200" cy="227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8400" y="2755175"/>
            <a:ext cx="4547200" cy="227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148"/>
          <p:cNvSpPr txBox="1"/>
          <p:nvPr/>
        </p:nvSpPr>
        <p:spPr>
          <a:xfrm>
            <a:off x="886800" y="1746404"/>
            <a:ext cx="32073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The company already had good project control</a:t>
            </a:r>
            <a:endParaRPr sz="20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513" name="Google Shape;1513;p148"/>
          <p:cNvSpPr txBox="1"/>
          <p:nvPr/>
        </p:nvSpPr>
        <p:spPr>
          <a:xfrm>
            <a:off x="2915225" y="3386800"/>
            <a:ext cx="33219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Excited at thought of a drone management system</a:t>
            </a:r>
            <a:endParaRPr sz="20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514" name="Google Shape;1514;p148"/>
          <p:cNvSpPr txBox="1"/>
          <p:nvPr/>
        </p:nvSpPr>
        <p:spPr>
          <a:xfrm>
            <a:off x="4958550" y="1716829"/>
            <a:ext cx="32073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rPr>
              <a:t>On-site management can be superior to systems</a:t>
            </a:r>
            <a:endParaRPr sz="20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515" name="Google Shape;1515;p148"/>
          <p:cNvSpPr/>
          <p:nvPr/>
        </p:nvSpPr>
        <p:spPr>
          <a:xfrm>
            <a:off x="1596350" y="2649925"/>
            <a:ext cx="702054" cy="435996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516" name="Google Shape;1516;p148"/>
          <p:cNvSpPr txBox="1"/>
          <p:nvPr/>
        </p:nvSpPr>
        <p:spPr>
          <a:xfrm>
            <a:off x="2120950" y="2601325"/>
            <a:ext cx="16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stoga"/>
                <a:ea typeface="Calistoga"/>
                <a:cs typeface="Calistoga"/>
                <a:sym typeface="Calistoga"/>
              </a:rPr>
              <a:t>Tension</a:t>
            </a:r>
            <a:endParaRPr sz="1800">
              <a:latin typeface="Calistoga"/>
              <a:ea typeface="Calistoga"/>
              <a:cs typeface="Calistoga"/>
              <a:sym typeface="Calistoga"/>
            </a:endParaRPr>
          </a:p>
        </p:txBody>
      </p:sp>
      <p:grpSp>
        <p:nvGrpSpPr>
          <p:cNvPr id="1517" name="Google Shape;1517;p148"/>
          <p:cNvGrpSpPr/>
          <p:nvPr/>
        </p:nvGrpSpPr>
        <p:grpSpPr>
          <a:xfrm>
            <a:off x="3798550" y="4231750"/>
            <a:ext cx="2332475" cy="477196"/>
            <a:chOff x="3798550" y="4231750"/>
            <a:chExt cx="2332475" cy="477196"/>
          </a:xfrm>
        </p:grpSpPr>
        <p:sp>
          <p:nvSpPr>
            <p:cNvPr id="1518" name="Google Shape;1518;p148"/>
            <p:cNvSpPr/>
            <p:nvPr/>
          </p:nvSpPr>
          <p:spPr>
            <a:xfrm>
              <a:off x="3798550" y="4272950"/>
              <a:ext cx="702054" cy="435996"/>
            </a:xfrm>
            <a:prstGeom prst="lightningBolt">
              <a:avLst/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1519" name="Google Shape;1519;p148"/>
            <p:cNvSpPr txBox="1"/>
            <p:nvPr/>
          </p:nvSpPr>
          <p:spPr>
            <a:xfrm>
              <a:off x="4453425" y="4231750"/>
              <a:ext cx="167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stoga"/>
                  <a:ea typeface="Calistoga"/>
                  <a:cs typeface="Calistoga"/>
                  <a:sym typeface="Calistoga"/>
                </a:rPr>
                <a:t>Surprise</a:t>
              </a:r>
              <a:endParaRPr sz="1800"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49"/>
          <p:cNvSpPr txBox="1"/>
          <p:nvPr>
            <p:ph type="title"/>
          </p:nvPr>
        </p:nvSpPr>
        <p:spPr>
          <a:xfrm>
            <a:off x="2867700" y="400200"/>
            <a:ext cx="2781000" cy="10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Summary</a:t>
            </a:r>
            <a:endParaRPr sz="4300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525" name="Google Shape;1525;p14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​​</a:t>
            </a:r>
            <a:endParaRPr/>
          </a:p>
        </p:txBody>
      </p:sp>
      <p:sp>
        <p:nvSpPr>
          <p:cNvPr id="1526" name="Google Shape;1526;p149"/>
          <p:cNvSpPr txBox="1"/>
          <p:nvPr/>
        </p:nvSpPr>
        <p:spPr>
          <a:xfrm>
            <a:off x="659025" y="1446600"/>
            <a:ext cx="7558800" cy="30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2 interviews were conducted</a:t>
            </a:r>
            <a:endParaRPr b="1" sz="2000">
              <a:solidFill>
                <a:schemeClr val="hlink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hlink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Many new features not previously considered were brought up by the interviewees that might not have been thought of otherwise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hlink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Figtree"/>
              <a:buChar char="★"/>
            </a:pPr>
            <a:r>
              <a:rPr b="1" lang="en" sz="2000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</a:rPr>
              <a:t>Exact features desired depended on company</a:t>
            </a:r>
            <a:endParaRPr b="1" sz="2000">
              <a:solidFill>
                <a:schemeClr val="hlink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1" name="Google Shape;1531;p150"/>
          <p:cNvGrpSpPr/>
          <p:nvPr/>
        </p:nvGrpSpPr>
        <p:grpSpPr>
          <a:xfrm rot="989212">
            <a:off x="6821308" y="3591942"/>
            <a:ext cx="1985384" cy="1737627"/>
            <a:chOff x="-3574446" y="2416050"/>
            <a:chExt cx="1985353" cy="1737600"/>
          </a:xfrm>
        </p:grpSpPr>
        <p:grpSp>
          <p:nvGrpSpPr>
            <p:cNvPr id="1532" name="Google Shape;1532;p150"/>
            <p:cNvGrpSpPr/>
            <p:nvPr/>
          </p:nvGrpSpPr>
          <p:grpSpPr>
            <a:xfrm>
              <a:off x="-3432075" y="2416050"/>
              <a:ext cx="1737600" cy="1737600"/>
              <a:chOff x="-2106175" y="1988700"/>
              <a:chExt cx="1737600" cy="1737600"/>
            </a:xfrm>
          </p:grpSpPr>
          <p:sp>
            <p:nvSpPr>
              <p:cNvPr id="1533" name="Google Shape;1533;p150"/>
              <p:cNvSpPr/>
              <p:nvPr/>
            </p:nvSpPr>
            <p:spPr>
              <a:xfrm rot="5400000">
                <a:off x="-2106175" y="1988700"/>
                <a:ext cx="1737600" cy="1737600"/>
              </a:xfrm>
              <a:prstGeom prst="pie">
                <a:avLst>
                  <a:gd fmla="val 5400000" name="adj1"/>
                  <a:gd fmla="val 16200000" name="adj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  <p:sp>
            <p:nvSpPr>
              <p:cNvPr id="1534" name="Google Shape;1534;p150"/>
              <p:cNvSpPr/>
              <p:nvPr/>
            </p:nvSpPr>
            <p:spPr>
              <a:xfrm rot="5400000">
                <a:off x="-1932775" y="2162100"/>
                <a:ext cx="1390800" cy="1390800"/>
              </a:xfrm>
              <a:prstGeom prst="pie">
                <a:avLst>
                  <a:gd fmla="val 5400000" name="adj1"/>
                  <a:gd fmla="val 1620000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  <p:sp>
            <p:nvSpPr>
              <p:cNvPr id="1535" name="Google Shape;1535;p150"/>
              <p:cNvSpPr/>
              <p:nvPr/>
            </p:nvSpPr>
            <p:spPr>
              <a:xfrm rot="5400000">
                <a:off x="-1795825" y="2299050"/>
                <a:ext cx="1116900" cy="1116900"/>
              </a:xfrm>
              <a:prstGeom prst="pie">
                <a:avLst>
                  <a:gd fmla="val 5400000" name="adj1"/>
                  <a:gd fmla="val 16200000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  <p:sp>
            <p:nvSpPr>
              <p:cNvPr id="1536" name="Google Shape;1536;p150"/>
              <p:cNvSpPr/>
              <p:nvPr/>
            </p:nvSpPr>
            <p:spPr>
              <a:xfrm rot="5400000">
                <a:off x="-1662475" y="2432400"/>
                <a:ext cx="850200" cy="850200"/>
              </a:xfrm>
              <a:prstGeom prst="pie">
                <a:avLst>
                  <a:gd fmla="val 5400000" name="adj1"/>
                  <a:gd fmla="val 16200000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stoga"/>
                  <a:ea typeface="Calistoga"/>
                  <a:cs typeface="Calistoga"/>
                  <a:sym typeface="Calistoga"/>
                </a:endParaRPr>
              </a:p>
            </p:txBody>
          </p:sp>
        </p:grpSp>
        <p:sp>
          <p:nvSpPr>
            <p:cNvPr id="1537" name="Google Shape;1537;p150"/>
            <p:cNvSpPr/>
            <p:nvPr/>
          </p:nvSpPr>
          <p:spPr>
            <a:xfrm>
              <a:off x="-2580749" y="3115625"/>
              <a:ext cx="991656" cy="410076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1538" name="Google Shape;1538;p150"/>
            <p:cNvSpPr/>
            <p:nvPr/>
          </p:nvSpPr>
          <p:spPr>
            <a:xfrm flipH="1">
              <a:off x="-3574446" y="3131250"/>
              <a:ext cx="1062396" cy="410076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grpSp>
        <p:nvGrpSpPr>
          <p:cNvPr id="1539" name="Google Shape;1539;p150"/>
          <p:cNvGrpSpPr/>
          <p:nvPr/>
        </p:nvGrpSpPr>
        <p:grpSpPr>
          <a:xfrm rot="5400000">
            <a:off x="1293375" y="449195"/>
            <a:ext cx="485750" cy="2361900"/>
            <a:chOff x="2828100" y="203300"/>
            <a:chExt cx="485750" cy="2361900"/>
          </a:xfrm>
        </p:grpSpPr>
        <p:sp>
          <p:nvSpPr>
            <p:cNvPr id="1540" name="Google Shape;1540;p150"/>
            <p:cNvSpPr/>
            <p:nvPr/>
          </p:nvSpPr>
          <p:spPr>
            <a:xfrm rot="-5400000">
              <a:off x="1728450" y="1302950"/>
              <a:ext cx="2361900" cy="16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1541" name="Google Shape;1541;p150"/>
            <p:cNvSpPr/>
            <p:nvPr/>
          </p:nvSpPr>
          <p:spPr>
            <a:xfrm rot="-5400000">
              <a:off x="1891050" y="1302950"/>
              <a:ext cx="2361900" cy="16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1542" name="Google Shape;1542;p150"/>
            <p:cNvSpPr/>
            <p:nvPr/>
          </p:nvSpPr>
          <p:spPr>
            <a:xfrm rot="-5400000">
              <a:off x="2051600" y="1302950"/>
              <a:ext cx="2361900" cy="16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  <p:sp>
        <p:nvSpPr>
          <p:cNvPr id="1543" name="Google Shape;1543;p150"/>
          <p:cNvSpPr txBox="1"/>
          <p:nvPr>
            <p:ph idx="1" type="subTitle"/>
          </p:nvPr>
        </p:nvSpPr>
        <p:spPr>
          <a:xfrm>
            <a:off x="1577250" y="1743038"/>
            <a:ext cx="5989500" cy="24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200"/>
              <a:t>The End</a:t>
            </a:r>
            <a:endParaRPr sz="7200"/>
          </a:p>
        </p:txBody>
      </p:sp>
      <p:sp>
        <p:nvSpPr>
          <p:cNvPr id="1544" name="Google Shape;1544;p15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​​</a:t>
            </a:r>
            <a:endParaRPr/>
          </a:p>
        </p:txBody>
      </p:sp>
      <p:grpSp>
        <p:nvGrpSpPr>
          <p:cNvPr id="1545" name="Google Shape;1545;p150"/>
          <p:cNvGrpSpPr/>
          <p:nvPr/>
        </p:nvGrpSpPr>
        <p:grpSpPr>
          <a:xfrm rot="-899960">
            <a:off x="405335" y="2340651"/>
            <a:ext cx="1304061" cy="1239563"/>
            <a:chOff x="4982593" y="3684224"/>
            <a:chExt cx="1304100" cy="1239600"/>
          </a:xfrm>
        </p:grpSpPr>
        <p:sp>
          <p:nvSpPr>
            <p:cNvPr id="1546" name="Google Shape;1546;p150"/>
            <p:cNvSpPr/>
            <p:nvPr/>
          </p:nvSpPr>
          <p:spPr>
            <a:xfrm>
              <a:off x="4982593" y="3684224"/>
              <a:ext cx="1304100" cy="1239600"/>
            </a:xfrm>
            <a:prstGeom prst="star5">
              <a:avLst>
                <a:gd fmla="val 21549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1547" name="Google Shape;1547;p150"/>
            <p:cNvSpPr/>
            <p:nvPr/>
          </p:nvSpPr>
          <p:spPr>
            <a:xfrm>
              <a:off x="5168925" y="3867057"/>
              <a:ext cx="931800" cy="873900"/>
            </a:xfrm>
            <a:prstGeom prst="star5">
              <a:avLst>
                <a:gd fmla="val 21549" name="adj"/>
                <a:gd fmla="val 105146" name="hf"/>
                <a:gd fmla="val 110557" name="vf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1548" name="Google Shape;1548;p150"/>
            <p:cNvSpPr/>
            <p:nvPr/>
          </p:nvSpPr>
          <p:spPr>
            <a:xfrm>
              <a:off x="5336625" y="4033567"/>
              <a:ext cx="596400" cy="569100"/>
            </a:xfrm>
            <a:prstGeom prst="star5">
              <a:avLst>
                <a:gd fmla="val 21549" name="adj"/>
                <a:gd fmla="val 105146" name="hf"/>
                <a:gd fmla="val 110557" name="vf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stoga"/>
                <a:ea typeface="Calistoga"/>
                <a:cs typeface="Calistoga"/>
                <a:sym typeface="Calistog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26"/>
          <p:cNvSpPr txBox="1"/>
          <p:nvPr>
            <p:ph type="title"/>
          </p:nvPr>
        </p:nvSpPr>
        <p:spPr>
          <a:xfrm>
            <a:off x="547350" y="773350"/>
            <a:ext cx="2183400" cy="35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endParaRPr/>
          </a:p>
        </p:txBody>
      </p:sp>
      <p:sp>
        <p:nvSpPr>
          <p:cNvPr id="1288" name="Google Shape;1288;p126"/>
          <p:cNvSpPr txBox="1"/>
          <p:nvPr>
            <p:ph idx="1" type="body"/>
          </p:nvPr>
        </p:nvSpPr>
        <p:spPr>
          <a:xfrm>
            <a:off x="4416300" y="361500"/>
            <a:ext cx="4727700" cy="10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Project Domain</a:t>
            </a:r>
            <a:endParaRPr b="1" sz="4300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89" name="Google Shape;1289;p126"/>
          <p:cNvSpPr txBox="1"/>
          <p:nvPr/>
        </p:nvSpPr>
        <p:spPr>
          <a:xfrm>
            <a:off x="4317125" y="1756875"/>
            <a:ext cx="4519500" cy="30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Construction Project Tracker for Company Manager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Visual map of project location and completion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Links employees and equipment to current projects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1290" name="Google Shape;129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950" y="1684477"/>
            <a:ext cx="3396002" cy="254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526" y="1245462"/>
            <a:ext cx="2075700" cy="138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925" y="2046900"/>
            <a:ext cx="2075699" cy="138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8525" y="2773925"/>
            <a:ext cx="2075699" cy="132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127"/>
          <p:cNvSpPr txBox="1"/>
          <p:nvPr>
            <p:ph idx="4294967295" type="body"/>
          </p:nvPr>
        </p:nvSpPr>
        <p:spPr>
          <a:xfrm>
            <a:off x="2587350" y="423750"/>
            <a:ext cx="41241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The system:</a:t>
            </a:r>
            <a:endParaRPr b="1" sz="4300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99" name="Google Shape;1299;p127"/>
          <p:cNvSpPr txBox="1"/>
          <p:nvPr/>
        </p:nvSpPr>
        <p:spPr>
          <a:xfrm>
            <a:off x="3190425" y="3312038"/>
            <a:ext cx="26553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Current Projects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300" name="Google Shape;1300;p127"/>
          <p:cNvSpPr txBox="1"/>
          <p:nvPr/>
        </p:nvSpPr>
        <p:spPr>
          <a:xfrm>
            <a:off x="3190425" y="1598769"/>
            <a:ext cx="30207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Heavy </a:t>
            </a: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Equipment</a:t>
            </a:r>
            <a:endParaRPr sz="1800"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301" name="Google Shape;1301;p127"/>
          <p:cNvSpPr txBox="1"/>
          <p:nvPr/>
        </p:nvSpPr>
        <p:spPr>
          <a:xfrm>
            <a:off x="3190425" y="2476196"/>
            <a:ext cx="30207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Active Employees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28"/>
          <p:cNvSpPr txBox="1"/>
          <p:nvPr>
            <p:ph type="title"/>
          </p:nvPr>
        </p:nvSpPr>
        <p:spPr>
          <a:xfrm>
            <a:off x="547350" y="773350"/>
            <a:ext cx="2183400" cy="35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07" name="Google Shape;1307;p128"/>
          <p:cNvSpPr txBox="1"/>
          <p:nvPr>
            <p:ph idx="1" type="body"/>
          </p:nvPr>
        </p:nvSpPr>
        <p:spPr>
          <a:xfrm>
            <a:off x="5039600" y="241875"/>
            <a:ext cx="2422200" cy="10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300">
                <a:latin typeface="Figtree"/>
                <a:ea typeface="Figtree"/>
                <a:cs typeface="Figtree"/>
                <a:sym typeface="Figtree"/>
              </a:rPr>
              <a:t>The Map</a:t>
            </a:r>
            <a:endParaRPr b="1" sz="430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08" name="Google Shape;1308;p128"/>
          <p:cNvSpPr txBox="1"/>
          <p:nvPr/>
        </p:nvSpPr>
        <p:spPr>
          <a:xfrm>
            <a:off x="4317125" y="1756875"/>
            <a:ext cx="45045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gtree"/>
              <a:buChar char="★"/>
            </a:pPr>
            <a:r>
              <a:rPr b="1" lang="en" sz="2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Lists all ongoing projects</a:t>
            </a:r>
            <a:endParaRPr b="1" sz="20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gtree"/>
              <a:buChar char="★"/>
            </a:pPr>
            <a:r>
              <a:rPr b="1" lang="en" sz="2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Shows completion %</a:t>
            </a:r>
            <a:endParaRPr b="1" sz="20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gtree"/>
              <a:buChar char="★"/>
            </a:pPr>
            <a:r>
              <a:rPr b="1" lang="en" sz="2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Links to </a:t>
            </a:r>
            <a:r>
              <a:rPr b="1" lang="en" sz="2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separate</a:t>
            </a:r>
            <a:r>
              <a:rPr b="1" lang="en" sz="2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 project pages</a:t>
            </a:r>
            <a:endParaRPr b="1" sz="20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1309" name="Google Shape;130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50" y="525675"/>
            <a:ext cx="2505400" cy="45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29"/>
          <p:cNvSpPr txBox="1"/>
          <p:nvPr>
            <p:ph idx="4294967295" type="title"/>
          </p:nvPr>
        </p:nvSpPr>
        <p:spPr>
          <a:xfrm>
            <a:off x="2721202" y="400200"/>
            <a:ext cx="34581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Scalability</a:t>
            </a:r>
            <a:endParaRPr b="1" sz="4300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15" name="Google Shape;1315;p1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​​</a:t>
            </a:r>
            <a:endParaRPr/>
          </a:p>
        </p:txBody>
      </p:sp>
      <p:sp>
        <p:nvSpPr>
          <p:cNvPr id="1316" name="Google Shape;1316;p129"/>
          <p:cNvSpPr txBox="1"/>
          <p:nvPr/>
        </p:nvSpPr>
        <p:spPr>
          <a:xfrm>
            <a:off x="1394675" y="1524300"/>
            <a:ext cx="5794800" cy="30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Live tracking instead of assigned tracking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○"/>
            </a:pPr>
            <a:r>
              <a:rPr lang="en" sz="2000">
                <a:latin typeface="Figtree"/>
                <a:ea typeface="Figtree"/>
                <a:cs typeface="Figtree"/>
                <a:sym typeface="Figtree"/>
              </a:rPr>
              <a:t>Check if employees clocked in</a:t>
            </a:r>
            <a:endParaRPr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○"/>
            </a:pPr>
            <a:r>
              <a:rPr lang="en" sz="2000">
                <a:latin typeface="Figtree"/>
                <a:ea typeface="Figtree"/>
                <a:cs typeface="Figtree"/>
                <a:sym typeface="Figtree"/>
              </a:rPr>
              <a:t>Trackers on vehicles/equipment</a:t>
            </a:r>
            <a:endParaRPr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Output data to government or public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○"/>
            </a:pPr>
            <a:r>
              <a:rPr lang="en" sz="2000">
                <a:latin typeface="Figtree"/>
                <a:ea typeface="Figtree"/>
                <a:cs typeface="Figtree"/>
                <a:sym typeface="Figtree"/>
              </a:rPr>
              <a:t>Construction hazards</a:t>
            </a:r>
            <a:endParaRPr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○"/>
            </a:pPr>
            <a:r>
              <a:rPr lang="en" sz="2000">
                <a:latin typeface="Figtree"/>
                <a:ea typeface="Figtree"/>
                <a:cs typeface="Figtree"/>
                <a:sym typeface="Figtree"/>
              </a:rPr>
              <a:t>Road conditions/deterioration state</a:t>
            </a:r>
            <a:endParaRPr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30"/>
          <p:cNvSpPr txBox="1"/>
          <p:nvPr>
            <p:ph idx="4294967295" type="title"/>
          </p:nvPr>
        </p:nvSpPr>
        <p:spPr>
          <a:xfrm>
            <a:off x="354300" y="213516"/>
            <a:ext cx="95979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Methodology (Questions Asked)</a:t>
            </a:r>
            <a:endParaRPr b="1" sz="4300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22" name="Google Shape;1322;p1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​​</a:t>
            </a:r>
            <a:endParaRPr/>
          </a:p>
        </p:txBody>
      </p:sp>
      <p:sp>
        <p:nvSpPr>
          <p:cNvPr id="1323" name="Google Shape;1323;p130"/>
          <p:cNvSpPr txBox="1"/>
          <p:nvPr/>
        </p:nvSpPr>
        <p:spPr>
          <a:xfrm>
            <a:off x="948825" y="1277775"/>
            <a:ext cx="6861000" cy="3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How do you currently track employees and equipment across different projects?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What are the biggest challenges you face in managing multiple projects at once?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How do you keep track of project progress and deadlines right now?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What kind of system would be valuable to your company?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31"/>
          <p:cNvSpPr txBox="1"/>
          <p:nvPr>
            <p:ph idx="4294967295" type="title"/>
          </p:nvPr>
        </p:nvSpPr>
        <p:spPr>
          <a:xfrm>
            <a:off x="1211539" y="272250"/>
            <a:ext cx="65649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(More Questions Asked..)</a:t>
            </a:r>
            <a:endParaRPr b="1" sz="4300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29" name="Google Shape;1329;p1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​​</a:t>
            </a:r>
            <a:endParaRPr/>
          </a:p>
        </p:txBody>
      </p:sp>
      <p:sp>
        <p:nvSpPr>
          <p:cNvPr id="1330" name="Google Shape;1330;p131"/>
          <p:cNvSpPr txBox="1"/>
          <p:nvPr/>
        </p:nvSpPr>
        <p:spPr>
          <a:xfrm>
            <a:off x="948825" y="1277775"/>
            <a:ext cx="6861000" cy="3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How do you decide which employees and equipment go to which project?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Do you have a system that tracks current and completed projects?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How do you measure the percentage of project completion today?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gtree"/>
              <a:buChar char="★"/>
            </a:pPr>
            <a:r>
              <a:rPr b="1" lang="en" sz="2000">
                <a:latin typeface="Figtree"/>
                <a:ea typeface="Figtree"/>
                <a:cs typeface="Figtree"/>
                <a:sym typeface="Figtree"/>
              </a:rPr>
              <a:t>What features would make you actually use an app like this?</a:t>
            </a:r>
            <a:endParaRPr b="1" sz="20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stoga"/>
              <a:ea typeface="Calistoga"/>
              <a:cs typeface="Calistoga"/>
              <a:sym typeface="Calistog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32"/>
          <p:cNvSpPr txBox="1"/>
          <p:nvPr>
            <p:ph idx="1" type="body"/>
          </p:nvPr>
        </p:nvSpPr>
        <p:spPr>
          <a:xfrm>
            <a:off x="4615500" y="263625"/>
            <a:ext cx="3520500" cy="10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300">
                <a:latin typeface="Figtree"/>
                <a:ea typeface="Figtree"/>
                <a:cs typeface="Figtree"/>
                <a:sym typeface="Figtree"/>
              </a:rPr>
              <a:t>Interviewees</a:t>
            </a:r>
            <a:endParaRPr b="1" sz="430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36" name="Google Shape;1336;p132"/>
          <p:cNvSpPr txBox="1"/>
          <p:nvPr/>
        </p:nvSpPr>
        <p:spPr>
          <a:xfrm>
            <a:off x="4317125" y="1756875"/>
            <a:ext cx="45045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gtree"/>
              <a:buChar char="★"/>
            </a:pPr>
            <a:r>
              <a:rPr b="1" lang="en" sz="2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Gideon Banman (Banman Earthmoving operator)</a:t>
            </a:r>
            <a:endParaRPr b="1" sz="20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gtree"/>
              <a:buChar char="★"/>
            </a:pPr>
            <a:r>
              <a:rPr b="1" lang="en" sz="20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Delroy Banman (Belize Roadway Construction foreman)</a:t>
            </a:r>
            <a:endParaRPr sz="1800">
              <a:solidFill>
                <a:schemeClr val="dk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pic>
        <p:nvPicPr>
          <p:cNvPr id="1337" name="Google Shape;133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75" y="3529575"/>
            <a:ext cx="2643151" cy="9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13" y="994975"/>
            <a:ext cx="1917325" cy="19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elebration 'cards' or virtual scrapbook #4">
  <a:themeElements>
    <a:clrScheme name="Simple Light">
      <a:dk1>
        <a:srgbClr val="771300"/>
      </a:dk1>
      <a:lt1>
        <a:srgbClr val="F8F4E3"/>
      </a:lt1>
      <a:dk2>
        <a:srgbClr val="B84D00"/>
      </a:dk2>
      <a:lt2>
        <a:srgbClr val="FFDFAB"/>
      </a:lt2>
      <a:accent1>
        <a:srgbClr val="FF8800"/>
      </a:accent1>
      <a:accent2>
        <a:srgbClr val="FFCC78"/>
      </a:accent2>
      <a:accent3>
        <a:srgbClr val="FFAA00"/>
      </a:accent3>
      <a:accent4>
        <a:srgbClr val="8D80AD"/>
      </a:accent4>
      <a:accent5>
        <a:srgbClr val="006E90"/>
      </a:accent5>
      <a:accent6>
        <a:srgbClr val="00464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esson 2">
  <a:themeElements>
    <a:clrScheme name="Simple Light">
      <a:dk1>
        <a:srgbClr val="000000"/>
      </a:dk1>
      <a:lt1>
        <a:srgbClr val="F4F3F0"/>
      </a:lt1>
      <a:dk2>
        <a:srgbClr val="FFC700"/>
      </a:dk2>
      <a:lt2>
        <a:srgbClr val="0EAA57"/>
      </a:lt2>
      <a:accent1>
        <a:srgbClr val="349EEA"/>
      </a:accent1>
      <a:accent2>
        <a:srgbClr val="C6B9FF"/>
      </a:accent2>
      <a:accent3>
        <a:srgbClr val="F66F6F"/>
      </a:accent3>
      <a:accent4>
        <a:srgbClr val="8E7CC3"/>
      </a:accent4>
      <a:accent5>
        <a:srgbClr val="FFE599"/>
      </a:accent5>
      <a:accent6>
        <a:srgbClr val="A4C2F4"/>
      </a:accent6>
      <a:hlink>
        <a:srgbClr val="FFC7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9F9F9"/>
      </a:dk1>
      <a:lt1>
        <a:srgbClr val="183C40"/>
      </a:lt1>
      <a:dk2>
        <a:srgbClr val="20494D"/>
      </a:dk2>
      <a:lt2>
        <a:srgbClr val="799DA7"/>
      </a:lt2>
      <a:accent1>
        <a:srgbClr val="B0D5CD"/>
      </a:accent1>
      <a:accent2>
        <a:srgbClr val="A6DAEA"/>
      </a:accent2>
      <a:accent3>
        <a:srgbClr val="B78D43"/>
      </a:accent3>
      <a:accent4>
        <a:srgbClr val="9AA864"/>
      </a:accent4>
      <a:accent5>
        <a:srgbClr val="426345"/>
      </a:accent5>
      <a:accent6>
        <a:srgbClr val="DCDCDC"/>
      </a:accent6>
      <a:hlink>
        <a:srgbClr val="B0D5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